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3" r:id="rId1"/>
    <p:sldMasterId id="2147483737" r:id="rId2"/>
    <p:sldMasterId id="2147483749" r:id="rId3"/>
  </p:sldMasterIdLst>
  <p:notesMasterIdLst>
    <p:notesMasterId r:id="rId25"/>
  </p:notesMasterIdLst>
  <p:sldIdLst>
    <p:sldId id="803" r:id="rId4"/>
    <p:sldId id="518" r:id="rId5"/>
    <p:sldId id="492" r:id="rId6"/>
    <p:sldId id="257" r:id="rId7"/>
    <p:sldId id="258" r:id="rId8"/>
    <p:sldId id="260" r:id="rId9"/>
    <p:sldId id="262" r:id="rId10"/>
    <p:sldId id="263" r:id="rId11"/>
    <p:sldId id="799" r:id="rId12"/>
    <p:sldId id="519" r:id="rId13"/>
    <p:sldId id="497" r:id="rId14"/>
    <p:sldId id="525" r:id="rId15"/>
    <p:sldId id="526" r:id="rId16"/>
    <p:sldId id="498" r:id="rId17"/>
    <p:sldId id="800" r:id="rId18"/>
    <p:sldId id="499" r:id="rId19"/>
    <p:sldId id="527" r:id="rId20"/>
    <p:sldId id="801" r:id="rId21"/>
    <p:sldId id="802" r:id="rId22"/>
    <p:sldId id="528" r:id="rId23"/>
    <p:sldId id="659" r:id="rId24"/>
  </p:sldIdLst>
  <p:sldSz cx="9144000" cy="5143500" type="screen16x9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14AFC"/>
    <a:srgbClr val="140266"/>
    <a:srgbClr val="B941BC"/>
    <a:srgbClr val="7C572A"/>
    <a:srgbClr val="98E4FA"/>
    <a:srgbClr val="B740B8"/>
    <a:srgbClr val="B240B9"/>
    <a:srgbClr val="F7FDFF"/>
    <a:srgbClr val="CFF5FE"/>
    <a:srgbClr val="9ED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9" autoAdjust="0"/>
    <p:restoredTop sz="96314" autoAdjust="0"/>
  </p:normalViewPr>
  <p:slideViewPr>
    <p:cSldViewPr>
      <p:cViewPr varScale="1">
        <p:scale>
          <a:sx n="84" d="100"/>
          <a:sy n="84" d="100"/>
        </p:scale>
        <p:origin x="816" y="52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DD754-F49E-4351-AAFE-19D83F43501C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F6036-E835-44CB-A25A-34C755DFD5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33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E73BB8-2388-4A37-BAE3-13E3D3F1ED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186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607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E73BB8-2388-4A37-BAE3-13E3D3F1ED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099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E73BB8-2388-4A37-BAE3-13E3D3F1ED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0253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E73BB8-2388-4A37-BAE3-13E3D3F1ED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836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E73BB8-2388-4A37-BAE3-13E3D3F1ED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750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E73BB8-2388-4A37-BAE3-13E3D3F1ED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01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434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957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E73BB8-2388-4A37-BAE3-13E3D3F1ED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436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E73BB8-2388-4A37-BAE3-13E3D3F1ED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622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605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E73BB8-2388-4A37-BAE3-13E3D3F1ED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927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97" y="-985"/>
            <a:ext cx="9144793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15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65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61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41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57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11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22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33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05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28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197" y="-8863"/>
            <a:ext cx="9131369" cy="52090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6748479" y="443890"/>
            <a:ext cx="210219" cy="150627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359423" y="884886"/>
            <a:ext cx="598736" cy="429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421833" y="-108484"/>
            <a:ext cx="303150" cy="217213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191403" y="289868"/>
            <a:ext cx="673057" cy="482256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8535880" y="773991"/>
            <a:ext cx="304026" cy="217839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08521" y="-76646"/>
            <a:ext cx="393185" cy="281723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578296" y="107648"/>
            <a:ext cx="500592" cy="358682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295555" y="8317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8397658" y="108257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5976076" y="144055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29180" y="3885122"/>
            <a:ext cx="9590946" cy="1315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03" y="4204892"/>
            <a:ext cx="9273192" cy="101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7473745" y="340695"/>
            <a:ext cx="393185" cy="281723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552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五角星 14"/>
          <p:cNvSpPr/>
          <p:nvPr userDrawn="1"/>
        </p:nvSpPr>
        <p:spPr>
          <a:xfrm>
            <a:off x="381000" y="285750"/>
            <a:ext cx="381000" cy="381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303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3583" y="57"/>
            <a:ext cx="9150839" cy="51435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5943615" y="-183635"/>
            <a:ext cx="512656" cy="367326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7586207" y="214866"/>
            <a:ext cx="598736" cy="429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8723362" y="523936"/>
            <a:ext cx="385738" cy="276389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6432830" y="86581"/>
            <a:ext cx="473501" cy="339272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7216212" y="-107739"/>
            <a:ext cx="385738" cy="276389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8208130" y="-186725"/>
            <a:ext cx="899608" cy="644584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314">
                <a:defRPr/>
              </a:pPr>
              <a:endParaRPr lang="zh-CN" altLang="en-US" sz="1278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00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B80CD9C-69E5-4166-9200-5235928C87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5836" y="319090"/>
            <a:ext cx="320281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l"/>
            <a:r>
              <a:rPr lang="zh-CN" altLang="en-US" sz="2000" b="0" dirty="0">
                <a:solidFill>
                  <a:schemeClr val="accent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珍惜时间的名人名言</a:t>
            </a:r>
          </a:p>
        </p:txBody>
      </p:sp>
      <p:sp>
        <p:nvSpPr>
          <p:cNvPr id="15" name="五角星 14"/>
          <p:cNvSpPr/>
          <p:nvPr userDrawn="1"/>
        </p:nvSpPr>
        <p:spPr>
          <a:xfrm>
            <a:off x="381000" y="285750"/>
            <a:ext cx="381000" cy="381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408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B80CD9C-69E5-4166-9200-5235928C87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5836" y="319090"/>
            <a:ext cx="320281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l"/>
            <a:r>
              <a:rPr lang="zh-CN" altLang="en-US" sz="2000" b="0" dirty="0">
                <a:solidFill>
                  <a:schemeClr val="accent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如何安排和管理时间？</a:t>
            </a:r>
          </a:p>
        </p:txBody>
      </p:sp>
      <p:sp>
        <p:nvSpPr>
          <p:cNvPr id="15" name="五角星 14"/>
          <p:cNvSpPr/>
          <p:nvPr userDrawn="1"/>
        </p:nvSpPr>
        <p:spPr>
          <a:xfrm>
            <a:off x="381000" y="285750"/>
            <a:ext cx="381000" cy="381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803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26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897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30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157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083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B1B6A-AEF1-4ACD-BD61-958570690F55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558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6" r:id="rId2"/>
    <p:sldLayoutId id="2147483734" r:id="rId3"/>
    <p:sldLayoutId id="2147483735" r:id="rId4"/>
    <p:sldLayoutId id="2147483736" r:id="rId5"/>
    <p:sldLayoutId id="2147483732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A0DE9-F4C7-4771-962B-1B3FE4A01F17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2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08FA647-C6ED-4C22-A53B-30EE0CE8803A}"/>
              </a:ext>
            </a:extLst>
          </p:cNvPr>
          <p:cNvGrpSpPr/>
          <p:nvPr userDrawn="1"/>
        </p:nvGrpSpPr>
        <p:grpSpPr>
          <a:xfrm>
            <a:off x="2711023" y="1692076"/>
            <a:ext cx="3286762" cy="1913810"/>
            <a:chOff x="3614696" y="2256098"/>
            <a:chExt cx="4382349" cy="25517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9E57989-2429-4F4C-9E9D-E16828501E1A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81606"/>
              <a:chOff x="4065548" y="1655206"/>
              <a:chExt cx="4382349" cy="178160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CC5DA6B-D13B-4EFC-A9C7-24D27320BD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E32D17-8858-4CAC-B45D-7FCC2DC2F4E7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8" cy="553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498"/>
                <a:r>
                  <a:rPr lang="en-US" sz="2099" b="1" dirty="0">
                    <a:solidFill>
                      <a:srgbClr val="00B0F0"/>
                    </a:solidFill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ABD720-A7D9-4105-8C96-68C60049EF25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84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498"/>
                <a:r>
                  <a:rPr lang="en-US" sz="2099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498"/>
                <a:r>
                  <a:rPr lang="en-US" sz="2099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LAN H</a:t>
                </a:r>
                <a:r>
                  <a:rPr lang="vi-VN" sz="2099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ƯƠN</a:t>
                </a:r>
                <a:r>
                  <a:rPr lang="en-US" sz="2099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0E9EE64-27F8-4181-B451-B4232D55448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A9A9B9B-533A-40F1-B64C-FC4FD3AB07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476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620314" rtl="0" eaLnBrk="1" latinLnBrk="0" hangingPunct="1">
        <a:spcBef>
          <a:spcPct val="0"/>
        </a:spcBef>
        <a:buNone/>
        <a:defRPr sz="30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2648" indent="-232648" algn="l" defTabSz="620314" rtl="0" eaLnBrk="1" latinLnBrk="0" hangingPunct="1">
        <a:spcBef>
          <a:spcPct val="20000"/>
        </a:spcBef>
        <a:buFont typeface="Arial" pitchFamily="34" charset="0"/>
        <a:buChar char="•"/>
        <a:defRPr sz="2193" kern="1200">
          <a:solidFill>
            <a:schemeClr val="tx1"/>
          </a:solidFill>
          <a:latin typeface="+mn-lt"/>
          <a:ea typeface="+mn-ea"/>
          <a:cs typeface="+mn-cs"/>
        </a:defRPr>
      </a:lvl1pPr>
      <a:lvl2pPr marL="504024" indent="-193871" algn="l" defTabSz="620314" rtl="0" eaLnBrk="1" latinLnBrk="0" hangingPunct="1">
        <a:spcBef>
          <a:spcPct val="20000"/>
        </a:spcBef>
        <a:buFont typeface="Arial" pitchFamily="34" charset="0"/>
        <a:buChar char="–"/>
        <a:defRPr sz="1919" kern="1200">
          <a:solidFill>
            <a:schemeClr val="tx1"/>
          </a:solidFill>
          <a:latin typeface="+mn-lt"/>
          <a:ea typeface="+mn-ea"/>
          <a:cs typeface="+mn-cs"/>
        </a:defRPr>
      </a:lvl2pPr>
      <a:lvl3pPr marL="775407" indent="-155096" algn="l" defTabSz="620314" rtl="0" eaLnBrk="1" latinLnBrk="0" hangingPunct="1">
        <a:spcBef>
          <a:spcPct val="20000"/>
        </a:spcBef>
        <a:buFont typeface="Arial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3pPr>
      <a:lvl4pPr marL="1085524" indent="-155096" algn="l" defTabSz="620314" rtl="0" eaLnBrk="1" latinLnBrk="0" hangingPunct="1">
        <a:spcBef>
          <a:spcPct val="20000"/>
        </a:spcBef>
        <a:buFont typeface="Arial" pitchFamily="34" charset="0"/>
        <a:buChar char="–"/>
        <a:defRPr sz="1371" kern="1200">
          <a:solidFill>
            <a:schemeClr val="tx1"/>
          </a:solidFill>
          <a:latin typeface="+mn-lt"/>
          <a:ea typeface="+mn-ea"/>
          <a:cs typeface="+mn-cs"/>
        </a:defRPr>
      </a:lvl4pPr>
      <a:lvl5pPr marL="1395717" indent="-155096" algn="l" defTabSz="620314" rtl="0" eaLnBrk="1" latinLnBrk="0" hangingPunct="1">
        <a:spcBef>
          <a:spcPct val="20000"/>
        </a:spcBef>
        <a:buFont typeface="Arial" pitchFamily="34" charset="0"/>
        <a:buChar char="»"/>
        <a:defRPr sz="1371" kern="1200">
          <a:solidFill>
            <a:schemeClr val="tx1"/>
          </a:solidFill>
          <a:latin typeface="+mn-lt"/>
          <a:ea typeface="+mn-ea"/>
          <a:cs typeface="+mn-cs"/>
        </a:defRPr>
      </a:lvl5pPr>
      <a:lvl6pPr marL="1705865" indent="-155096" algn="l" defTabSz="620314" rtl="0" eaLnBrk="1" latinLnBrk="0" hangingPunct="1">
        <a:spcBef>
          <a:spcPct val="20000"/>
        </a:spcBef>
        <a:buFont typeface="Arial" pitchFamily="34" charset="0"/>
        <a:buChar char="•"/>
        <a:defRPr sz="1371" kern="1200">
          <a:solidFill>
            <a:schemeClr val="tx1"/>
          </a:solidFill>
          <a:latin typeface="+mn-lt"/>
          <a:ea typeface="+mn-ea"/>
          <a:cs typeface="+mn-cs"/>
        </a:defRPr>
      </a:lvl6pPr>
      <a:lvl7pPr marL="2016025" indent="-155096" algn="l" defTabSz="620314" rtl="0" eaLnBrk="1" latinLnBrk="0" hangingPunct="1">
        <a:spcBef>
          <a:spcPct val="20000"/>
        </a:spcBef>
        <a:buFont typeface="Arial" pitchFamily="34" charset="0"/>
        <a:buChar char="•"/>
        <a:defRPr sz="1371" kern="1200">
          <a:solidFill>
            <a:schemeClr val="tx1"/>
          </a:solidFill>
          <a:latin typeface="+mn-lt"/>
          <a:ea typeface="+mn-ea"/>
          <a:cs typeface="+mn-cs"/>
        </a:defRPr>
      </a:lvl7pPr>
      <a:lvl8pPr marL="2326220" indent="-155096" algn="l" defTabSz="620314" rtl="0" eaLnBrk="1" latinLnBrk="0" hangingPunct="1">
        <a:spcBef>
          <a:spcPct val="20000"/>
        </a:spcBef>
        <a:buFont typeface="Arial" pitchFamily="34" charset="0"/>
        <a:buChar char="•"/>
        <a:defRPr sz="1371" kern="1200">
          <a:solidFill>
            <a:schemeClr val="tx1"/>
          </a:solidFill>
          <a:latin typeface="+mn-lt"/>
          <a:ea typeface="+mn-ea"/>
          <a:cs typeface="+mn-cs"/>
        </a:defRPr>
      </a:lvl8pPr>
      <a:lvl9pPr marL="2636335" indent="-155096" algn="l" defTabSz="620314" rtl="0" eaLnBrk="1" latinLnBrk="0" hangingPunct="1">
        <a:spcBef>
          <a:spcPct val="20000"/>
        </a:spcBef>
        <a:buFont typeface="Arial" pitchFamily="34" charset="0"/>
        <a:buChar char="•"/>
        <a:defRPr sz="137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20314" rtl="0" eaLnBrk="1" latinLnBrk="0" hangingPunct="1">
        <a:defRPr sz="1278" kern="1200">
          <a:solidFill>
            <a:schemeClr val="tx1"/>
          </a:solidFill>
          <a:latin typeface="+mn-lt"/>
          <a:ea typeface="+mn-ea"/>
          <a:cs typeface="+mn-cs"/>
        </a:defRPr>
      </a:lvl1pPr>
      <a:lvl2pPr marL="310120" algn="l" defTabSz="620314" rtl="0" eaLnBrk="1" latinLnBrk="0" hangingPunct="1">
        <a:defRPr sz="1278" kern="1200">
          <a:solidFill>
            <a:schemeClr val="tx1"/>
          </a:solidFill>
          <a:latin typeface="+mn-lt"/>
          <a:ea typeface="+mn-ea"/>
          <a:cs typeface="+mn-cs"/>
        </a:defRPr>
      </a:lvl2pPr>
      <a:lvl3pPr marL="620314" algn="l" defTabSz="620314" rtl="0" eaLnBrk="1" latinLnBrk="0" hangingPunct="1">
        <a:defRPr sz="1278" kern="1200">
          <a:solidFill>
            <a:schemeClr val="tx1"/>
          </a:solidFill>
          <a:latin typeface="+mn-lt"/>
          <a:ea typeface="+mn-ea"/>
          <a:cs typeface="+mn-cs"/>
        </a:defRPr>
      </a:lvl3pPr>
      <a:lvl4pPr marL="930464" algn="l" defTabSz="620314" rtl="0" eaLnBrk="1" latinLnBrk="0" hangingPunct="1">
        <a:defRPr sz="1278" kern="1200">
          <a:solidFill>
            <a:schemeClr val="tx1"/>
          </a:solidFill>
          <a:latin typeface="+mn-lt"/>
          <a:ea typeface="+mn-ea"/>
          <a:cs typeface="+mn-cs"/>
        </a:defRPr>
      </a:lvl4pPr>
      <a:lvl5pPr marL="1240621" algn="l" defTabSz="620314" rtl="0" eaLnBrk="1" latinLnBrk="0" hangingPunct="1">
        <a:defRPr sz="1278" kern="1200">
          <a:solidFill>
            <a:schemeClr val="tx1"/>
          </a:solidFill>
          <a:latin typeface="+mn-lt"/>
          <a:ea typeface="+mn-ea"/>
          <a:cs typeface="+mn-cs"/>
        </a:defRPr>
      </a:lvl5pPr>
      <a:lvl6pPr marL="1550812" algn="l" defTabSz="620314" rtl="0" eaLnBrk="1" latinLnBrk="0" hangingPunct="1">
        <a:defRPr sz="1278" kern="1200">
          <a:solidFill>
            <a:schemeClr val="tx1"/>
          </a:solidFill>
          <a:latin typeface="+mn-lt"/>
          <a:ea typeface="+mn-ea"/>
          <a:cs typeface="+mn-cs"/>
        </a:defRPr>
      </a:lvl6pPr>
      <a:lvl7pPr marL="1860928" algn="l" defTabSz="620314" rtl="0" eaLnBrk="1" latinLnBrk="0" hangingPunct="1">
        <a:defRPr sz="1278" kern="1200">
          <a:solidFill>
            <a:schemeClr val="tx1"/>
          </a:solidFill>
          <a:latin typeface="+mn-lt"/>
          <a:ea typeface="+mn-ea"/>
          <a:cs typeface="+mn-cs"/>
        </a:defRPr>
      </a:lvl7pPr>
      <a:lvl8pPr marL="2171045" algn="l" defTabSz="620314" rtl="0" eaLnBrk="1" latinLnBrk="0" hangingPunct="1">
        <a:defRPr sz="1278" kern="1200">
          <a:solidFill>
            <a:schemeClr val="tx1"/>
          </a:solidFill>
          <a:latin typeface="+mn-lt"/>
          <a:ea typeface="+mn-ea"/>
          <a:cs typeface="+mn-cs"/>
        </a:defRPr>
      </a:lvl8pPr>
      <a:lvl9pPr marL="2481235" algn="l" defTabSz="620314" rtl="0" eaLnBrk="1" latinLnBrk="0" hangingPunct="1">
        <a:defRPr sz="12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8.wdp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8.wdp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8.wdp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www.facebook.com/profile.php?id=100049274364068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slide" Target="slide8.xml"/><Relationship Id="rId17" Type="http://schemas.openxmlformats.org/officeDocument/2006/relationships/slide" Target="slide9.xml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11" Type="http://schemas.openxmlformats.org/officeDocument/2006/relationships/image" Target="../media/image21.png"/><Relationship Id="rId5" Type="http://schemas.openxmlformats.org/officeDocument/2006/relationships/image" Target="../media/image18.gif"/><Relationship Id="rId15" Type="http://schemas.openxmlformats.org/officeDocument/2006/relationships/image" Target="../media/image23.png"/><Relationship Id="rId10" Type="http://schemas.openxmlformats.org/officeDocument/2006/relationships/slide" Target="slide6.xml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slide" Target="slide4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slide" Target="slide4.xml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slide" Target="slide4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6.wdp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4"/>
          <a:stretch/>
        </p:blipFill>
        <p:spPr>
          <a:xfrm>
            <a:off x="578600" y="2336638"/>
            <a:ext cx="1250199" cy="2521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5294" y="2336638"/>
            <a:ext cx="1315027" cy="2619575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F4414CDB-DEA9-4BE9-B9EC-8280B6D87422}"/>
              </a:ext>
            </a:extLst>
          </p:cNvPr>
          <p:cNvSpPr/>
          <p:nvPr/>
        </p:nvSpPr>
        <p:spPr>
          <a:xfrm>
            <a:off x="1241130" y="-923637"/>
            <a:ext cx="184731" cy="646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00" cap="none" spc="0" normalizeH="0" baseline="0" noProof="0" dirty="0">
              <a:ln w="12700">
                <a:solidFill>
                  <a:srgbClr val="FFFFFF"/>
                </a:solidFill>
                <a:prstDash val="solid"/>
              </a:ln>
              <a:solidFill>
                <a:srgbClr val="00CC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华康少女文字W5(P)" panose="040F0500000000000000" pitchFamily="82" charset="-122"/>
              <a:ea typeface="华康少女文字W5(P)" panose="040F0500000000000000" pitchFamily="82" charset="-122"/>
              <a:cs typeface="Times New Roman" panose="02020603050405020304" pitchFamily="18" charset="0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535469" y="1666684"/>
            <a:ext cx="2449696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1050965" y="1653065"/>
            <a:ext cx="2462897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五角星 29"/>
          <p:cNvSpPr/>
          <p:nvPr/>
        </p:nvSpPr>
        <p:spPr>
          <a:xfrm>
            <a:off x="2629995" y="1454206"/>
            <a:ext cx="381000" cy="381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1" name="五角星 30"/>
          <p:cNvSpPr/>
          <p:nvPr/>
        </p:nvSpPr>
        <p:spPr>
          <a:xfrm>
            <a:off x="2026043" y="1462565"/>
            <a:ext cx="381000" cy="381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五角星 31"/>
          <p:cNvSpPr/>
          <p:nvPr/>
        </p:nvSpPr>
        <p:spPr>
          <a:xfrm>
            <a:off x="1395057" y="1476184"/>
            <a:ext cx="381000" cy="381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3" name="五角星 32"/>
          <p:cNvSpPr/>
          <p:nvPr/>
        </p:nvSpPr>
        <p:spPr>
          <a:xfrm>
            <a:off x="7157376" y="1454206"/>
            <a:ext cx="381000" cy="381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4" name="五角星 33"/>
          <p:cNvSpPr/>
          <p:nvPr/>
        </p:nvSpPr>
        <p:spPr>
          <a:xfrm>
            <a:off x="6553424" y="1462565"/>
            <a:ext cx="381000" cy="381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五角星 34"/>
          <p:cNvSpPr/>
          <p:nvPr/>
        </p:nvSpPr>
        <p:spPr>
          <a:xfrm>
            <a:off x="5922438" y="1476184"/>
            <a:ext cx="381000" cy="381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59CE316-D01D-411A-BBF2-D6E0ACC93F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7814"/>
          <a:stretch/>
        </p:blipFill>
        <p:spPr>
          <a:xfrm>
            <a:off x="3357681" y="969818"/>
            <a:ext cx="2098940" cy="9453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19F8FB5-68E5-4301-ACE2-2CFF1D8587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0815"/>
          <a:stretch/>
        </p:blipFill>
        <p:spPr>
          <a:xfrm>
            <a:off x="1548132" y="2215146"/>
            <a:ext cx="6166776" cy="822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7478A4-D1B3-49C2-8139-4733E5C918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710" y="3161751"/>
            <a:ext cx="7760881" cy="9693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D358387-B212-48E8-A4C1-FE678C285843}"/>
              </a:ext>
            </a:extLst>
          </p:cNvPr>
          <p:cNvSpPr txBox="1"/>
          <p:nvPr/>
        </p:nvSpPr>
        <p:spPr>
          <a:xfrm>
            <a:off x="3005512" y="3989658"/>
            <a:ext cx="5448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HP001 4 hàng" panose="020B0603050302020204" pitchFamily="34" charset="0"/>
              </a:rPr>
              <a:t>Giáo viên: Du Ngọc Lan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697372-5FE9-4086-B05A-72DCB9D40E3E}"/>
              </a:ext>
            </a:extLst>
          </p:cNvPr>
          <p:cNvSpPr txBox="1"/>
          <p:nvPr/>
        </p:nvSpPr>
        <p:spPr>
          <a:xfrm>
            <a:off x="1456341" y="429507"/>
            <a:ext cx="601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12</a:t>
            </a:r>
          </a:p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LÝ TỰ TRỌNG</a:t>
            </a:r>
          </a:p>
        </p:txBody>
      </p:sp>
    </p:spTree>
    <p:extLst>
      <p:ext uri="{BB962C8B-B14F-4D97-AF65-F5344CB8AC3E}">
        <p14:creationId xmlns:p14="http://schemas.microsoft.com/office/powerpoint/2010/main" val="4100435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F4414CDB-DEA9-4BE9-B9EC-8280B6D87422}"/>
              </a:ext>
            </a:extLst>
          </p:cNvPr>
          <p:cNvSpPr/>
          <p:nvPr/>
        </p:nvSpPr>
        <p:spPr>
          <a:xfrm>
            <a:off x="500300" y="2583504"/>
            <a:ext cx="184731" cy="646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3600" b="1" kern="100" dirty="0">
              <a:ln w="12700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华康少女文字W5(P)" panose="040F0500000000000000" pitchFamily="82" charset="-122"/>
              <a:ea typeface="华康少女文字W5(P)" panose="040F0500000000000000" pitchFamily="82" charset="-122"/>
              <a:cs typeface="Times New Roman" panose="02020603050405020304" pitchFamily="18" charset="0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6455293" y="650628"/>
            <a:ext cx="2449696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-334568" y="4877080"/>
            <a:ext cx="2462897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五角星 27"/>
          <p:cNvSpPr/>
          <p:nvPr/>
        </p:nvSpPr>
        <p:spPr>
          <a:xfrm>
            <a:off x="1244462" y="4678221"/>
            <a:ext cx="381000" cy="381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五角星 28"/>
          <p:cNvSpPr/>
          <p:nvPr/>
        </p:nvSpPr>
        <p:spPr>
          <a:xfrm>
            <a:off x="640510" y="4686580"/>
            <a:ext cx="381000" cy="381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五角星 29"/>
          <p:cNvSpPr/>
          <p:nvPr/>
        </p:nvSpPr>
        <p:spPr>
          <a:xfrm>
            <a:off x="9524" y="4700199"/>
            <a:ext cx="381000" cy="381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五角星 30"/>
          <p:cNvSpPr/>
          <p:nvPr/>
        </p:nvSpPr>
        <p:spPr>
          <a:xfrm>
            <a:off x="8077200" y="438150"/>
            <a:ext cx="381000" cy="381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五角星 31"/>
          <p:cNvSpPr/>
          <p:nvPr/>
        </p:nvSpPr>
        <p:spPr>
          <a:xfrm>
            <a:off x="7473248" y="446509"/>
            <a:ext cx="381000" cy="381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五角星 32"/>
          <p:cNvSpPr/>
          <p:nvPr/>
        </p:nvSpPr>
        <p:spPr>
          <a:xfrm>
            <a:off x="6842262" y="460128"/>
            <a:ext cx="381000" cy="381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2A8338-D3B5-42CC-B108-A45EA9D27130}"/>
              </a:ext>
            </a:extLst>
          </p:cNvPr>
          <p:cNvSpPr txBox="1"/>
          <p:nvPr/>
        </p:nvSpPr>
        <p:spPr>
          <a:xfrm>
            <a:off x="959577" y="467128"/>
            <a:ext cx="1922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kern="0" dirty="0" err="1">
                <a:solidFill>
                  <a:prstClr val="black"/>
                </a:solidFill>
                <a:cs typeface="Arial" panose="020B0604020202020204" pitchFamily="34" charset="0"/>
              </a:rPr>
              <a:t>Nói</a:t>
            </a:r>
            <a:r>
              <a:rPr lang="en-US" sz="2000" b="1" kern="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cs typeface="Arial" panose="020B0604020202020204" pitchFamily="34" charset="0"/>
              </a:rPr>
              <a:t>theo</a:t>
            </a:r>
            <a:r>
              <a:rPr lang="en-US" sz="2000" b="1" kern="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cs typeface="Arial" panose="020B0604020202020204" pitchFamily="34" charset="0"/>
              </a:rPr>
              <a:t>tranh</a:t>
            </a:r>
            <a:endParaRPr lang="vi-VN" sz="2000" b="1" kern="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9732E0-B842-431A-AD36-B54FAC18C5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69" y="483250"/>
            <a:ext cx="400110" cy="400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75D798-8C3B-48AF-94FF-A4601C271B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t="22009" r="9979" b="55769"/>
          <a:stretch/>
        </p:blipFill>
        <p:spPr>
          <a:xfrm>
            <a:off x="2446174" y="1451341"/>
            <a:ext cx="4030116" cy="17265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18B4EE4-EFFF-45DF-87B7-FC6955D527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 t="47325" r="9819" b="33323"/>
          <a:stretch/>
        </p:blipFill>
        <p:spPr>
          <a:xfrm>
            <a:off x="471725" y="3213990"/>
            <a:ext cx="3989507" cy="148843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55ECAEE-7524-4AD0-89BD-69E3CC0BCD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7" t="70811" r="10019" b="11357"/>
          <a:stretch/>
        </p:blipFill>
        <p:spPr>
          <a:xfrm>
            <a:off x="4461232" y="3202059"/>
            <a:ext cx="4293743" cy="14761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1BA65AA-7CF3-4CF5-8FB4-06EC0D9131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2" t="17270" r="25178" b="78023"/>
          <a:stretch/>
        </p:blipFill>
        <p:spPr>
          <a:xfrm>
            <a:off x="2767262" y="819150"/>
            <a:ext cx="3609475" cy="55897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F53DE91-60BE-4F4C-8334-8D4BAF53E6C1}"/>
              </a:ext>
            </a:extLst>
          </p:cNvPr>
          <p:cNvSpPr txBox="1"/>
          <p:nvPr/>
        </p:nvSpPr>
        <p:spPr>
          <a:xfrm>
            <a:off x="390524" y="1048500"/>
            <a:ext cx="2759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Mẫu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:</a:t>
            </a:r>
          </a:p>
          <a:p>
            <a:pPr algn="ctr">
              <a:defRPr/>
            </a:pP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Mai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thức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dậy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lúc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7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giờ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.</a:t>
            </a:r>
            <a:endParaRPr lang="vi-VN" b="1" kern="0" dirty="0">
              <a:solidFill>
                <a:srgbClr val="B941BC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418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990600" y="361950"/>
            <a:ext cx="2698796" cy="2941182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B5AF6E7-C4D0-4E6E-8F81-CE55DC10F846}"/>
              </a:ext>
            </a:extLst>
          </p:cNvPr>
          <p:cNvSpPr/>
          <p:nvPr/>
        </p:nvSpPr>
        <p:spPr>
          <a:xfrm>
            <a:off x="2016435" y="672053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zh-CN" altLang="en-US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536B50-9168-4A4B-A7DC-D033BA7092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8" t="21718" r="31991" b="55725"/>
          <a:stretch/>
        </p:blipFill>
        <p:spPr>
          <a:xfrm>
            <a:off x="1240581" y="585247"/>
            <a:ext cx="2236393" cy="2571850"/>
          </a:xfrm>
          <a:prstGeom prst="rect">
            <a:avLst/>
          </a:prstGeom>
        </p:spPr>
      </p:pic>
      <p:sp>
        <p:nvSpPr>
          <p:cNvPr id="10" name="圆角矩形 1">
            <a:extLst>
              <a:ext uri="{FF2B5EF4-FFF2-40B4-BE49-F238E27FC236}">
                <a16:creationId xmlns:a16="http://schemas.microsoft.com/office/drawing/2014/main" id="{FF18068B-8B12-48A7-9272-DF8D1CFC8C05}"/>
              </a:ext>
            </a:extLst>
          </p:cNvPr>
          <p:cNvSpPr/>
          <p:nvPr/>
        </p:nvSpPr>
        <p:spPr>
          <a:xfrm>
            <a:off x="5029200" y="361950"/>
            <a:ext cx="2698796" cy="2941182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A81DC0-FBA0-4470-BD89-22708FC5D8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26" t="21340" r="10294" b="56103"/>
          <a:stretch/>
        </p:blipFill>
        <p:spPr>
          <a:xfrm>
            <a:off x="5364011" y="585247"/>
            <a:ext cx="2029174" cy="25718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A53B3A-D119-44BB-8DF6-C3FF77E9EE7A}"/>
              </a:ext>
            </a:extLst>
          </p:cNvPr>
          <p:cNvSpPr txBox="1"/>
          <p:nvPr/>
        </p:nvSpPr>
        <p:spPr>
          <a:xfrm>
            <a:off x="685800" y="3515485"/>
            <a:ext cx="3720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Mai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đánh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răng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lúc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7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giờ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15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phút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.</a:t>
            </a:r>
            <a:endParaRPr lang="vi-VN" b="1" kern="0" dirty="0">
              <a:solidFill>
                <a:srgbClr val="B941BC"/>
              </a:solidFill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4B6A418-C35B-4F1E-B0F8-9E256F6FE0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300" b="98150" l="5544" r="29684">
                        <a14:foregroundMark x1="6035" y1="86200" x2="7789" y2="88200"/>
                        <a14:foregroundMark x1="7719" y1="85750" x2="9684" y2="88250"/>
                        <a14:foregroundMark x1="5544" y1="87700" x2="5544" y2="87500"/>
                        <a14:foregroundMark x1="9474" y1="85000" x2="12491" y2="85600"/>
                        <a14:foregroundMark x1="12281" y1="85350" x2="12281" y2="87750"/>
                        <a14:foregroundMark x1="10526" y1="88100" x2="12351" y2="88100"/>
                        <a14:foregroundMark x1="25263" y1="93350" x2="27158" y2="93550"/>
                        <a14:foregroundMark x1="25754" y1="93300" x2="25544" y2="93450"/>
                        <a14:foregroundMark x1="24702" y1="93450" x2="26807" y2="93600"/>
                        <a14:foregroundMark x1="26105" y1="93200" x2="25404" y2="93700"/>
                        <a14:foregroundMark x1="25053" y1="94300" x2="25614" y2="94800"/>
                        <a14:foregroundMark x1="25053" y1="93950" x2="26246" y2="95050"/>
                        <a14:foregroundMark x1="26316" y1="94850" x2="27649" y2="94550"/>
                        <a14:foregroundMark x1="27018" y1="97800" x2="27018" y2="9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2" t="81512" r="67484" b="-518"/>
          <a:stretch/>
        </p:blipFill>
        <p:spPr>
          <a:xfrm>
            <a:off x="-127593" y="3474584"/>
            <a:ext cx="2236393" cy="21673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8DAA3F-80FA-4576-A618-29A293B702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114" b="98235" l="85714" r="98413">
                        <a14:foregroundMark x1="95018" y1="87000" x2="95649" y2="88300"/>
                        <a14:foregroundMark x1="93614" y1="86650" x2="96281" y2="88550"/>
                        <a14:foregroundMark x1="94667" y1="86500" x2="96351" y2="86750"/>
                        <a14:foregroundMark x1="94246" y1="86650" x2="95439" y2="86400"/>
                        <a14:foregroundMark x1="96000" y1="87200" x2="93123" y2="87350"/>
                        <a14:foregroundMark x1="93614" y1="88050" x2="95439" y2="88100"/>
                        <a14:foregroundMark x1="93263" y1="87500" x2="93614" y2="88450"/>
                        <a14:foregroundMark x1="94246" y1="88100" x2="96140" y2="88700"/>
                        <a14:foregroundMark x1="94246" y1="88650" x2="95018" y2="88650"/>
                        <a14:foregroundMark x1="96000" y1="87600" x2="96491" y2="88450"/>
                        <a14:foregroundMark x1="96491" y1="86650" x2="96632" y2="87950"/>
                        <a14:backgroundMark x1="95158" y1="84450" x2="96632" y2="84450"/>
                        <a14:backgroundMark x1="85684" y1="93400" x2="94667" y2="92900"/>
                        <a14:backgroundMark x1="94807" y1="90500" x2="94807" y2="9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127" t="82349" r="-11661" b="-1355"/>
          <a:stretch/>
        </p:blipFill>
        <p:spPr>
          <a:xfrm>
            <a:off x="7895605" y="3714750"/>
            <a:ext cx="2496789" cy="24196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6EA3540-079A-4948-8AB9-760B0F2E4391}"/>
              </a:ext>
            </a:extLst>
          </p:cNvPr>
          <p:cNvSpPr txBox="1"/>
          <p:nvPr/>
        </p:nvSpPr>
        <p:spPr>
          <a:xfrm>
            <a:off x="4737311" y="3526429"/>
            <a:ext cx="3836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Mai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tập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thể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dục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lúc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7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giờ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30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phút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.</a:t>
            </a:r>
            <a:endParaRPr lang="vi-VN" b="1" kern="0" dirty="0">
              <a:solidFill>
                <a:srgbClr val="B941BC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546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E536B50-9168-4A4B-A7DC-D033BA7092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8" t="45999" r="57787" b="31444"/>
          <a:stretch/>
        </p:blipFill>
        <p:spPr>
          <a:xfrm>
            <a:off x="609600" y="449016"/>
            <a:ext cx="2036019" cy="257185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278212" y="253484"/>
            <a:ext cx="2698796" cy="2941182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B5AF6E7-C4D0-4E6E-8F81-CE55DC10F846}"/>
              </a:ext>
            </a:extLst>
          </p:cNvPr>
          <p:cNvSpPr/>
          <p:nvPr/>
        </p:nvSpPr>
        <p:spPr>
          <a:xfrm>
            <a:off x="1304047" y="563587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圆角矩形 1">
            <a:extLst>
              <a:ext uri="{FF2B5EF4-FFF2-40B4-BE49-F238E27FC236}">
                <a16:creationId xmlns:a16="http://schemas.microsoft.com/office/drawing/2014/main" id="{FF18068B-8B12-48A7-9272-DF8D1CFC8C05}"/>
              </a:ext>
            </a:extLst>
          </p:cNvPr>
          <p:cNvSpPr/>
          <p:nvPr/>
        </p:nvSpPr>
        <p:spPr>
          <a:xfrm>
            <a:off x="3190745" y="253484"/>
            <a:ext cx="2698796" cy="2941182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A81DC0-FBA0-4470-BD89-22708FC5D8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0" t="44732" r="33810" b="32711"/>
          <a:stretch/>
        </p:blipFill>
        <p:spPr>
          <a:xfrm>
            <a:off x="3581114" y="448206"/>
            <a:ext cx="2029174" cy="2571850"/>
          </a:xfrm>
          <a:prstGeom prst="rect">
            <a:avLst/>
          </a:prstGeom>
        </p:spPr>
      </p:pic>
      <p:sp>
        <p:nvSpPr>
          <p:cNvPr id="7" name="圆角矩形 1">
            <a:extLst>
              <a:ext uri="{FF2B5EF4-FFF2-40B4-BE49-F238E27FC236}">
                <a16:creationId xmlns:a16="http://schemas.microsoft.com/office/drawing/2014/main" id="{7B04DE9D-1C74-4A0F-A29F-D309CF24B3A5}"/>
              </a:ext>
            </a:extLst>
          </p:cNvPr>
          <p:cNvSpPr/>
          <p:nvPr/>
        </p:nvSpPr>
        <p:spPr>
          <a:xfrm>
            <a:off x="6103278" y="284694"/>
            <a:ext cx="2698796" cy="2941182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0B7B9C-9B5D-46F4-BED5-9DA5B2B8B2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26" t="45398" r="10294" b="32045"/>
          <a:stretch/>
        </p:blipFill>
        <p:spPr>
          <a:xfrm>
            <a:off x="6400800" y="508801"/>
            <a:ext cx="2029174" cy="2571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3E0C4A-9F11-48B4-91EE-C7F7A36F3C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300" b="98150" l="5544" r="29684">
                        <a14:foregroundMark x1="6035" y1="86200" x2="7789" y2="88200"/>
                        <a14:foregroundMark x1="7719" y1="85750" x2="9684" y2="88250"/>
                        <a14:foregroundMark x1="5544" y1="87700" x2="5544" y2="87500"/>
                        <a14:foregroundMark x1="9474" y1="85000" x2="12491" y2="85600"/>
                        <a14:foregroundMark x1="12281" y1="85350" x2="12281" y2="87750"/>
                        <a14:foregroundMark x1="10526" y1="88100" x2="12351" y2="88100"/>
                        <a14:foregroundMark x1="25263" y1="93350" x2="27158" y2="93550"/>
                        <a14:foregroundMark x1="25754" y1="93300" x2="25544" y2="93450"/>
                        <a14:foregroundMark x1="24702" y1="93450" x2="26807" y2="93600"/>
                        <a14:foregroundMark x1="26105" y1="93200" x2="25404" y2="93700"/>
                        <a14:foregroundMark x1="25053" y1="94300" x2="25614" y2="94800"/>
                        <a14:foregroundMark x1="25053" y1="93950" x2="26246" y2="95050"/>
                        <a14:foregroundMark x1="26316" y1="94850" x2="27649" y2="94550"/>
                        <a14:foregroundMark x1="27018" y1="97800" x2="27018" y2="9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2" t="81512" r="67484" b="-518"/>
          <a:stretch/>
        </p:blipFill>
        <p:spPr>
          <a:xfrm>
            <a:off x="-202979" y="3912792"/>
            <a:ext cx="1830588" cy="17740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4BD10B-A19D-4AA7-B52A-73CC756E68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114" b="98235" l="85714" r="98413">
                        <a14:foregroundMark x1="95018" y1="87000" x2="95649" y2="88300"/>
                        <a14:foregroundMark x1="93614" y1="86650" x2="96281" y2="88550"/>
                        <a14:foregroundMark x1="94667" y1="86500" x2="96351" y2="86750"/>
                        <a14:foregroundMark x1="94246" y1="86650" x2="95439" y2="86400"/>
                        <a14:foregroundMark x1="96000" y1="87200" x2="93123" y2="87350"/>
                        <a14:foregroundMark x1="93614" y1="88050" x2="95439" y2="88100"/>
                        <a14:foregroundMark x1="93263" y1="87500" x2="93614" y2="88450"/>
                        <a14:foregroundMark x1="94246" y1="88100" x2="96140" y2="88700"/>
                        <a14:foregroundMark x1="94246" y1="88650" x2="95018" y2="88650"/>
                        <a14:foregroundMark x1="96000" y1="87600" x2="96491" y2="88450"/>
                        <a14:foregroundMark x1="96491" y1="86650" x2="96632" y2="87950"/>
                        <a14:backgroundMark x1="95158" y1="84450" x2="96632" y2="84450"/>
                        <a14:backgroundMark x1="85684" y1="93400" x2="94667" y2="92900"/>
                        <a14:backgroundMark x1="94807" y1="90500" x2="94807" y2="9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127" t="82349" r="-11661" b="-1355"/>
          <a:stretch/>
        </p:blipFill>
        <p:spPr>
          <a:xfrm>
            <a:off x="7895605" y="3714750"/>
            <a:ext cx="2496789" cy="2419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557861-D8BB-4A1B-9795-646074C5B384}"/>
              </a:ext>
            </a:extLst>
          </p:cNvPr>
          <p:cNvSpPr txBox="1"/>
          <p:nvPr/>
        </p:nvSpPr>
        <p:spPr>
          <a:xfrm>
            <a:off x="278212" y="3554512"/>
            <a:ext cx="2592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Mai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ăn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sáng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lúc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8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giờ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.</a:t>
            </a:r>
            <a:endParaRPr lang="vi-VN" b="1" kern="0" dirty="0">
              <a:solidFill>
                <a:srgbClr val="B941BC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E86877-8C8E-41A8-AA90-0CE75B1D5A42}"/>
              </a:ext>
            </a:extLst>
          </p:cNvPr>
          <p:cNvSpPr txBox="1"/>
          <p:nvPr/>
        </p:nvSpPr>
        <p:spPr>
          <a:xfrm>
            <a:off x="3282426" y="3530084"/>
            <a:ext cx="2515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Mai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rửa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bát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lúc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9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giờ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.</a:t>
            </a:r>
            <a:endParaRPr lang="vi-VN" b="1" kern="0" dirty="0">
              <a:solidFill>
                <a:srgbClr val="B941BC"/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0FCC7C-30CF-4F68-B419-C925F220DF0D}"/>
              </a:ext>
            </a:extLst>
          </p:cNvPr>
          <p:cNvSpPr txBox="1"/>
          <p:nvPr/>
        </p:nvSpPr>
        <p:spPr>
          <a:xfrm>
            <a:off x="6420800" y="3304758"/>
            <a:ext cx="2101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Mai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chơi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đồ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chơi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lúc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9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giờ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15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phút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.</a:t>
            </a:r>
            <a:endParaRPr lang="vi-VN" b="1" kern="0" dirty="0">
              <a:solidFill>
                <a:srgbClr val="B941BC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8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7" grpId="0" animBg="1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E536B50-9168-4A4B-A7DC-D033BA7092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1" t="68838" r="57738" b="10444"/>
          <a:stretch/>
        </p:blipFill>
        <p:spPr>
          <a:xfrm>
            <a:off x="714026" y="530790"/>
            <a:ext cx="2153487" cy="23622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278212" y="253484"/>
            <a:ext cx="2698796" cy="2941182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B5AF6E7-C4D0-4E6E-8F81-CE55DC10F846}"/>
              </a:ext>
            </a:extLst>
          </p:cNvPr>
          <p:cNvSpPr/>
          <p:nvPr/>
        </p:nvSpPr>
        <p:spPr>
          <a:xfrm>
            <a:off x="1304047" y="563587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圆角矩形 1">
            <a:extLst>
              <a:ext uri="{FF2B5EF4-FFF2-40B4-BE49-F238E27FC236}">
                <a16:creationId xmlns:a16="http://schemas.microsoft.com/office/drawing/2014/main" id="{FF18068B-8B12-48A7-9272-DF8D1CFC8C05}"/>
              </a:ext>
            </a:extLst>
          </p:cNvPr>
          <p:cNvSpPr/>
          <p:nvPr/>
        </p:nvSpPr>
        <p:spPr>
          <a:xfrm>
            <a:off x="3135187" y="254294"/>
            <a:ext cx="2698796" cy="2941182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A81DC0-FBA0-4470-BD89-22708FC5D8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7" t="67847" r="32303" b="9596"/>
          <a:stretch/>
        </p:blipFill>
        <p:spPr>
          <a:xfrm>
            <a:off x="3469998" y="477591"/>
            <a:ext cx="2029174" cy="2571850"/>
          </a:xfrm>
          <a:prstGeom prst="rect">
            <a:avLst/>
          </a:prstGeom>
        </p:spPr>
      </p:pic>
      <p:sp>
        <p:nvSpPr>
          <p:cNvPr id="7" name="圆角矩形 1">
            <a:extLst>
              <a:ext uri="{FF2B5EF4-FFF2-40B4-BE49-F238E27FC236}">
                <a16:creationId xmlns:a16="http://schemas.microsoft.com/office/drawing/2014/main" id="{7B04DE9D-1C74-4A0F-A29F-D309CF24B3A5}"/>
              </a:ext>
            </a:extLst>
          </p:cNvPr>
          <p:cNvSpPr/>
          <p:nvPr/>
        </p:nvSpPr>
        <p:spPr>
          <a:xfrm>
            <a:off x="6103278" y="284694"/>
            <a:ext cx="2698796" cy="2941182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0B7B9C-9B5D-46F4-BED5-9DA5B2B8B2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8" t="66784" r="11232" b="10659"/>
          <a:stretch/>
        </p:blipFill>
        <p:spPr>
          <a:xfrm>
            <a:off x="6400800" y="508801"/>
            <a:ext cx="2029174" cy="2571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BA211C-D4B1-484C-B148-F524ECF2D3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300" b="98150" l="5544" r="29684">
                        <a14:foregroundMark x1="6035" y1="86200" x2="7789" y2="88200"/>
                        <a14:foregroundMark x1="7719" y1="85750" x2="9684" y2="88250"/>
                        <a14:foregroundMark x1="5544" y1="87700" x2="5544" y2="87500"/>
                        <a14:foregroundMark x1="9474" y1="85000" x2="12491" y2="85600"/>
                        <a14:foregroundMark x1="12281" y1="85350" x2="12281" y2="87750"/>
                        <a14:foregroundMark x1="10526" y1="88100" x2="12351" y2="88100"/>
                        <a14:foregroundMark x1="25263" y1="93350" x2="27158" y2="93550"/>
                        <a14:foregroundMark x1="25754" y1="93300" x2="25544" y2="93450"/>
                        <a14:foregroundMark x1="24702" y1="93450" x2="26807" y2="93600"/>
                        <a14:foregroundMark x1="26105" y1="93200" x2="25404" y2="93700"/>
                        <a14:foregroundMark x1="25053" y1="94300" x2="25614" y2="94800"/>
                        <a14:foregroundMark x1="25053" y1="93950" x2="26246" y2="95050"/>
                        <a14:foregroundMark x1="26316" y1="94850" x2="27649" y2="94550"/>
                        <a14:foregroundMark x1="27018" y1="97800" x2="27018" y2="9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2" t="81512" r="67484" b="-518"/>
          <a:stretch/>
        </p:blipFill>
        <p:spPr>
          <a:xfrm>
            <a:off x="0" y="4019550"/>
            <a:ext cx="1674063" cy="16223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D5EACE-34E0-4055-8D1A-266481D6A1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114" b="98235" l="85714" r="98413">
                        <a14:foregroundMark x1="95018" y1="87000" x2="95649" y2="88300"/>
                        <a14:foregroundMark x1="93614" y1="86650" x2="96281" y2="88550"/>
                        <a14:foregroundMark x1="94667" y1="86500" x2="96351" y2="86750"/>
                        <a14:foregroundMark x1="94246" y1="86650" x2="95439" y2="86400"/>
                        <a14:foregroundMark x1="96000" y1="87200" x2="93123" y2="87350"/>
                        <a14:foregroundMark x1="93614" y1="88050" x2="95439" y2="88100"/>
                        <a14:foregroundMark x1="93263" y1="87500" x2="93614" y2="88450"/>
                        <a14:foregroundMark x1="94246" y1="88100" x2="96140" y2="88700"/>
                        <a14:foregroundMark x1="94246" y1="88650" x2="95018" y2="88650"/>
                        <a14:foregroundMark x1="96000" y1="87600" x2="96491" y2="88450"/>
                        <a14:foregroundMark x1="96491" y1="86650" x2="96632" y2="87950"/>
                        <a14:backgroundMark x1="95158" y1="84450" x2="96632" y2="84450"/>
                        <a14:backgroundMark x1="85684" y1="93400" x2="94667" y2="92900"/>
                        <a14:backgroundMark x1="94807" y1="90500" x2="94807" y2="9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127" t="82349" r="-11661" b="-1355"/>
          <a:stretch/>
        </p:blipFill>
        <p:spPr>
          <a:xfrm>
            <a:off x="7895605" y="3714750"/>
            <a:ext cx="2496789" cy="2419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BAF3907-FF8F-457F-B01E-42018D84CC9F}"/>
              </a:ext>
            </a:extLst>
          </p:cNvPr>
          <p:cNvSpPr txBox="1"/>
          <p:nvPr/>
        </p:nvSpPr>
        <p:spPr>
          <a:xfrm>
            <a:off x="499078" y="3391584"/>
            <a:ext cx="22717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Mai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dắt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chó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đi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dạo</a:t>
            </a:r>
            <a:endParaRPr lang="en-US" b="1" kern="0" dirty="0">
              <a:solidFill>
                <a:srgbClr val="B941BC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lúc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16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giờ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30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phút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( hay 4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rưỡi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chiều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).</a:t>
            </a:r>
            <a:endParaRPr lang="vi-VN" b="1" kern="0" dirty="0">
              <a:solidFill>
                <a:srgbClr val="B941BC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DB388A-35E7-4E9D-9FDA-45788AECCD9E}"/>
              </a:ext>
            </a:extLst>
          </p:cNvPr>
          <p:cNvSpPr txBox="1"/>
          <p:nvPr/>
        </p:nvSpPr>
        <p:spPr>
          <a:xfrm>
            <a:off x="3090323" y="3405691"/>
            <a:ext cx="27847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Mai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học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bài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lúc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20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giờ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15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phút</a:t>
            </a:r>
            <a:endParaRPr lang="en-US" b="1" kern="0" dirty="0">
              <a:solidFill>
                <a:srgbClr val="B941BC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( hay 8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giờ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15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phút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tối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).</a:t>
            </a:r>
            <a:endParaRPr lang="vi-VN" b="1" kern="0" dirty="0">
              <a:solidFill>
                <a:srgbClr val="B941BC"/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4BE737-8EDC-40CD-960C-805D528A52C8}"/>
              </a:ext>
            </a:extLst>
          </p:cNvPr>
          <p:cNvSpPr txBox="1"/>
          <p:nvPr/>
        </p:nvSpPr>
        <p:spPr>
          <a:xfrm>
            <a:off x="6214196" y="3511718"/>
            <a:ext cx="2476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Mai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đi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ngủ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lúc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21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giờ</a:t>
            </a:r>
            <a:endParaRPr lang="en-US" b="1" kern="0" dirty="0">
              <a:solidFill>
                <a:srgbClr val="B941BC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hay 9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giờ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 </a:t>
            </a:r>
            <a:r>
              <a:rPr lang="en-US" b="1" kern="0" dirty="0" err="1">
                <a:solidFill>
                  <a:srgbClr val="B941BC"/>
                </a:solidFill>
                <a:cs typeface="Arial" panose="020B0604020202020204" pitchFamily="34" charset="0"/>
              </a:rPr>
              <a:t>tối</a:t>
            </a:r>
            <a:r>
              <a:rPr lang="en-US" b="1" kern="0" dirty="0">
                <a:solidFill>
                  <a:srgbClr val="B941BC"/>
                </a:solidFill>
                <a:cs typeface="Arial" panose="020B0604020202020204" pitchFamily="34" charset="0"/>
              </a:rPr>
              <a:t>.</a:t>
            </a:r>
            <a:endParaRPr lang="vi-VN" b="1" kern="0" dirty="0">
              <a:solidFill>
                <a:srgbClr val="B941BC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065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7" grpId="0" animBg="1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C7C7B8A-66C8-4AF3-BF3D-847377332E41}"/>
              </a:ext>
            </a:extLst>
          </p:cNvPr>
          <p:cNvSpPr txBox="1"/>
          <p:nvPr/>
        </p:nvSpPr>
        <p:spPr>
          <a:xfrm>
            <a:off x="1524000" y="339282"/>
            <a:ext cx="5237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kern="0" dirty="0" err="1">
                <a:solidFill>
                  <a:prstClr val="black"/>
                </a:solidFill>
                <a:cs typeface="Arial" panose="020B0604020202020204" pitchFamily="34" charset="0"/>
              </a:rPr>
              <a:t>Mỗi</a:t>
            </a:r>
            <a:r>
              <a:rPr lang="en-US" sz="2000" b="1" kern="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cs typeface="Arial" panose="020B0604020202020204" pitchFamily="34" charset="0"/>
              </a:rPr>
              <a:t>bức</a:t>
            </a:r>
            <a:r>
              <a:rPr lang="en-US" sz="2000" b="1" kern="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cs typeface="Arial" panose="020B0604020202020204" pitchFamily="34" charset="0"/>
              </a:rPr>
              <a:t>tranh</a:t>
            </a:r>
            <a:r>
              <a:rPr lang="en-US" sz="2000" b="1" kern="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cs typeface="Arial" panose="020B0604020202020204" pitchFamily="34" charset="0"/>
              </a:rPr>
              <a:t>phù</a:t>
            </a:r>
            <a:r>
              <a:rPr lang="en-US" sz="2000" b="1" kern="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cs typeface="Arial" panose="020B0604020202020204" pitchFamily="34" charset="0"/>
              </a:rPr>
              <a:t>hợp</a:t>
            </a:r>
            <a:r>
              <a:rPr lang="en-US" sz="2000" b="1" kern="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cs typeface="Arial" panose="020B0604020202020204" pitchFamily="34" charset="0"/>
              </a:rPr>
              <a:t>với</a:t>
            </a:r>
            <a:r>
              <a:rPr lang="en-US" sz="2000" b="1" kern="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cs typeface="Arial" panose="020B0604020202020204" pitchFamily="34" charset="0"/>
              </a:rPr>
              <a:t>đồng</a:t>
            </a:r>
            <a:r>
              <a:rPr lang="en-US" sz="2000" b="1" kern="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cs typeface="Arial" panose="020B0604020202020204" pitchFamily="34" charset="0"/>
              </a:rPr>
              <a:t>hồ</a:t>
            </a:r>
            <a:r>
              <a:rPr lang="en-US" sz="2000" b="1" kern="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cs typeface="Arial" panose="020B0604020202020204" pitchFamily="34" charset="0"/>
              </a:rPr>
              <a:t>nào</a:t>
            </a:r>
            <a:r>
              <a:rPr lang="en-US" sz="2000" b="1" kern="0" dirty="0">
                <a:solidFill>
                  <a:prstClr val="black"/>
                </a:solidFill>
                <a:cs typeface="Arial" panose="020B0604020202020204" pitchFamily="34" charset="0"/>
              </a:rPr>
              <a:t>?</a:t>
            </a:r>
            <a:endParaRPr lang="vi-VN" sz="2000" b="1" kern="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A8A951-0BDE-4BF8-937A-89ECEAF53C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39282"/>
            <a:ext cx="418739" cy="4187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167E5B-B8D1-4756-882C-0B99615571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50" y="1081559"/>
            <a:ext cx="8268196" cy="15663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FCD765-48D4-4D2B-8008-6DAD851A0F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30" y="3576008"/>
            <a:ext cx="1610411" cy="10884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93A089-2110-486B-BFC3-2120DA157B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741" y="3591327"/>
            <a:ext cx="1565077" cy="10578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06808D-D2FD-4C3D-9D8F-A356D3C91F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33" y="3560686"/>
            <a:ext cx="1610411" cy="10884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F2062C-40C1-405C-9C7C-33236C10FD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659" y="3576007"/>
            <a:ext cx="1610411" cy="108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76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07407E-6 L 0.48507 -0.182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53" y="-9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-0.22795 -0.1824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6" y="-9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25313 -0.1796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-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47657 -0.1824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37" y="-9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C7C7B8A-66C8-4AF3-BF3D-847377332E41}"/>
              </a:ext>
            </a:extLst>
          </p:cNvPr>
          <p:cNvSpPr txBox="1"/>
          <p:nvPr/>
        </p:nvSpPr>
        <p:spPr>
          <a:xfrm>
            <a:off x="552532" y="895350"/>
            <a:ext cx="8191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400" b="1" kern="0" dirty="0" err="1">
                <a:solidFill>
                  <a:srgbClr val="C00000"/>
                </a:solidFill>
                <a:cs typeface="Arial" panose="020B0604020202020204" pitchFamily="34" charset="0"/>
              </a:rPr>
              <a:t>Phân</a:t>
            </a:r>
            <a:r>
              <a:rPr lang="en-US" sz="2400" b="1" kern="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cs typeface="Arial" panose="020B0604020202020204" pitchFamily="34" charset="0"/>
              </a:rPr>
              <a:t>biệt</a:t>
            </a:r>
            <a:r>
              <a:rPr lang="en-US" sz="2400" b="1" kern="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cs typeface="Arial" panose="020B0604020202020204" pitchFamily="34" charset="0"/>
              </a:rPr>
              <a:t>mặt</a:t>
            </a:r>
            <a:r>
              <a:rPr lang="en-US" sz="2400" b="1" kern="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cs typeface="Arial" panose="020B0604020202020204" pitchFamily="34" charset="0"/>
              </a:rPr>
              <a:t>trời</a:t>
            </a:r>
            <a:r>
              <a:rPr lang="en-US" sz="2400" b="1" kern="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cs typeface="Arial" panose="020B0604020202020204" pitchFamily="34" charset="0"/>
              </a:rPr>
              <a:t>và</a:t>
            </a:r>
            <a:r>
              <a:rPr lang="en-US" sz="2400" b="1" kern="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cs typeface="Arial" panose="020B0604020202020204" pitchFamily="34" charset="0"/>
              </a:rPr>
              <a:t>bầu</a:t>
            </a:r>
            <a:r>
              <a:rPr lang="en-US" sz="2400" b="1" kern="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cs typeface="Arial" panose="020B0604020202020204" pitchFamily="34" charset="0"/>
              </a:rPr>
              <a:t>trời</a:t>
            </a:r>
            <a:r>
              <a:rPr lang="en-US" sz="2400" b="1" kern="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cs typeface="Arial" panose="020B0604020202020204" pitchFamily="34" charset="0"/>
              </a:rPr>
              <a:t>vào</a:t>
            </a:r>
            <a:r>
              <a:rPr lang="en-US" sz="2400" b="1" kern="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cs typeface="Arial" panose="020B0604020202020204" pitchFamily="34" charset="0"/>
              </a:rPr>
              <a:t>các</a:t>
            </a:r>
            <a:r>
              <a:rPr lang="en-US" sz="2400" b="1" kern="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cs typeface="Arial" panose="020B0604020202020204" pitchFamily="34" charset="0"/>
              </a:rPr>
              <a:t>buổi</a:t>
            </a:r>
            <a:r>
              <a:rPr lang="en-US" sz="2400" b="1" kern="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cs typeface="Arial" panose="020B0604020202020204" pitchFamily="34" charset="0"/>
              </a:rPr>
              <a:t>trong</a:t>
            </a:r>
            <a:r>
              <a:rPr lang="en-US" sz="2400" b="1" kern="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cs typeface="Arial" panose="020B0604020202020204" pitchFamily="34" charset="0"/>
              </a:rPr>
              <a:t>ngày</a:t>
            </a:r>
            <a:r>
              <a:rPr lang="en-US" sz="2400" b="1" kern="0" dirty="0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67E5B-B8D1-4756-882C-0B99615571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02" y="2038350"/>
            <a:ext cx="8268196" cy="156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08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861649-1746-4D77-B4FA-FC1C818B0C97}"/>
              </a:ext>
            </a:extLst>
          </p:cNvPr>
          <p:cNvSpPr txBox="1"/>
          <p:nvPr/>
        </p:nvSpPr>
        <p:spPr>
          <a:xfrm>
            <a:off x="1828800" y="316648"/>
            <a:ext cx="95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b="1" kern="0" dirty="0" err="1">
                <a:solidFill>
                  <a:prstClr val="black"/>
                </a:solidFill>
                <a:cs typeface="Arial" panose="020B0604020202020204" pitchFamily="34" charset="0"/>
              </a:rPr>
              <a:t>Số</a:t>
            </a:r>
            <a:r>
              <a:rPr lang="en-US" sz="3200" b="1" kern="0" dirty="0">
                <a:solidFill>
                  <a:prstClr val="black"/>
                </a:solidFill>
                <a:cs typeface="Arial" panose="020B0604020202020204" pitchFamily="34" charset="0"/>
              </a:rPr>
              <a:t>?</a:t>
            </a:r>
            <a:endParaRPr lang="vi-VN" sz="3200" b="1" kern="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67697B-8159-411C-BE1C-E1CC6E0B31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3424"/>
            <a:ext cx="584775" cy="584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97D076-FFC4-4E91-A94D-6FD8E9A53A54}"/>
              </a:ext>
            </a:extLst>
          </p:cNvPr>
          <p:cNvSpPr txBox="1"/>
          <p:nvPr/>
        </p:nvSpPr>
        <p:spPr>
          <a:xfrm>
            <a:off x="404439" y="1037387"/>
            <a:ext cx="662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b="1" kern="0" dirty="0">
                <a:solidFill>
                  <a:prstClr val="black"/>
                </a:solidFill>
                <a:cs typeface="Arial" panose="020B0604020202020204" pitchFamily="34" charset="0"/>
              </a:rPr>
              <a:t>a) </a:t>
            </a:r>
            <a:endParaRPr lang="vi-VN" sz="3200" b="1" kern="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FD9E87-2EBC-4F18-9573-58B63A3949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19" y="1713250"/>
            <a:ext cx="1573710" cy="1314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F2BD39-FCBB-4BFC-9615-F3862C74EC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801" y="775087"/>
            <a:ext cx="3006396" cy="20798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A10AF7-9E96-42C6-BE2E-5A5719176B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755" y="1713250"/>
            <a:ext cx="1244513" cy="13141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74336A-12DB-4227-BFEA-94E83DDA65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17" y="3435290"/>
            <a:ext cx="3875972" cy="6520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E3C95D-0DD6-4F59-8DF4-7CA27A7070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93" y="3435290"/>
            <a:ext cx="1183213" cy="6604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F011015-FDBF-4D21-AEB4-4A145B6E0A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426857"/>
            <a:ext cx="1183213" cy="660460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38B42B7-6565-4B72-8CE4-0CBC326B6AA6}"/>
              </a:ext>
            </a:extLst>
          </p:cNvPr>
          <p:cNvCxnSpPr/>
          <p:nvPr/>
        </p:nvCxnSpPr>
        <p:spPr>
          <a:xfrm>
            <a:off x="1663987" y="3159532"/>
            <a:ext cx="581602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58032B2-FA65-4D1C-9B9B-B74A3362D87C}"/>
              </a:ext>
            </a:extLst>
          </p:cNvPr>
          <p:cNvSpPr txBox="1"/>
          <p:nvPr/>
        </p:nvSpPr>
        <p:spPr>
          <a:xfrm>
            <a:off x="1290216" y="3561248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..?..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gi</a:t>
            </a:r>
            <a:r>
              <a:rPr lang="en-US" sz="2000" b="1" kern="0" dirty="0">
                <a:solidFill>
                  <a:prstClr val="black"/>
                </a:solidFill>
                <a:latin typeface="Arial"/>
                <a:ea typeface="微软雅黑"/>
                <a:cs typeface="Arial" panose="020B0604020202020204" pitchFamily="34" charset="0"/>
              </a:rPr>
              <a:t>ờ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0FE628-7BA3-4F37-B21D-8815AC4940C4}"/>
              </a:ext>
            </a:extLst>
          </p:cNvPr>
          <p:cNvSpPr txBox="1"/>
          <p:nvPr/>
        </p:nvSpPr>
        <p:spPr>
          <a:xfrm>
            <a:off x="7165023" y="3565465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..?..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gi</a:t>
            </a:r>
            <a:r>
              <a:rPr lang="en-US" sz="2000" b="1" kern="0" dirty="0">
                <a:solidFill>
                  <a:prstClr val="black"/>
                </a:solidFill>
                <a:latin typeface="Arial"/>
                <a:ea typeface="微软雅黑"/>
                <a:cs typeface="Arial" panose="020B0604020202020204" pitchFamily="34" charset="0"/>
              </a:rPr>
              <a:t>ờ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178DB3-F74B-4564-91BD-8C4F95F594DD}"/>
              </a:ext>
            </a:extLst>
          </p:cNvPr>
          <p:cNvSpPr txBox="1"/>
          <p:nvPr/>
        </p:nvSpPr>
        <p:spPr>
          <a:xfrm>
            <a:off x="2868717" y="3568432"/>
            <a:ext cx="3599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bạn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đi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xe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đạp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gi</a:t>
            </a:r>
            <a:r>
              <a:rPr lang="en-US" sz="2000" b="1" kern="0" dirty="0">
                <a:solidFill>
                  <a:prstClr val="black"/>
                </a:solidFill>
                <a:latin typeface="Arial"/>
                <a:ea typeface="微软雅黑"/>
                <a:cs typeface="Arial" panose="020B0604020202020204" pitchFamily="34" charset="0"/>
              </a:rPr>
              <a:t>ờ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4354960-D513-4C5C-8582-44EBC9EE5E20}"/>
              </a:ext>
            </a:extLst>
          </p:cNvPr>
          <p:cNvGrpSpPr/>
          <p:nvPr/>
        </p:nvGrpSpPr>
        <p:grpSpPr>
          <a:xfrm>
            <a:off x="1359186" y="3494855"/>
            <a:ext cx="470483" cy="493064"/>
            <a:chOff x="1359186" y="3494855"/>
            <a:chExt cx="470483" cy="49306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E4D4344-DFED-4995-B384-59F027F2C6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3" t="34319" r="7783" b="19966"/>
            <a:stretch/>
          </p:blipFill>
          <p:spPr>
            <a:xfrm>
              <a:off x="1359186" y="3494855"/>
              <a:ext cx="469613" cy="40011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1308779-7978-44BE-9A58-E6C73739DCC7}"/>
                </a:ext>
              </a:extLst>
            </p:cNvPr>
            <p:cNvSpPr txBox="1"/>
            <p:nvPr/>
          </p:nvSpPr>
          <p:spPr>
            <a:xfrm>
              <a:off x="1473481" y="3526254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40266"/>
                  </a:solidFill>
                  <a:effectLst/>
                  <a:uLnTx/>
                  <a:uFillTx/>
                  <a:latin typeface="Arial"/>
                  <a:ea typeface="微软雅黑"/>
                  <a:cs typeface="Arial" panose="020B0604020202020204" pitchFamily="34" charset="0"/>
                </a:rPr>
                <a:t>3</a:t>
              </a:r>
              <a:endPara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140266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539F16A-EECA-4CC2-A732-7647FD2D2CEF}"/>
              </a:ext>
            </a:extLst>
          </p:cNvPr>
          <p:cNvGrpSpPr/>
          <p:nvPr/>
        </p:nvGrpSpPr>
        <p:grpSpPr>
          <a:xfrm>
            <a:off x="7233946" y="3517215"/>
            <a:ext cx="470483" cy="461665"/>
            <a:chOff x="1359186" y="3490390"/>
            <a:chExt cx="470483" cy="46166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9877344-8422-41EB-93B0-8E4723DD5A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3" t="34319" r="7783" b="19966"/>
            <a:stretch/>
          </p:blipFill>
          <p:spPr>
            <a:xfrm>
              <a:off x="1359186" y="3494855"/>
              <a:ext cx="469613" cy="40011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3A9600E-73C5-4CFF-8A0D-2859BFEB102C}"/>
                </a:ext>
              </a:extLst>
            </p:cNvPr>
            <p:cNvSpPr txBox="1"/>
            <p:nvPr/>
          </p:nvSpPr>
          <p:spPr>
            <a:xfrm>
              <a:off x="1473481" y="3490390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40266"/>
                  </a:solidFill>
                  <a:effectLst/>
                  <a:uLnTx/>
                  <a:uFillTx/>
                  <a:latin typeface="Arial"/>
                  <a:ea typeface="微软雅黑"/>
                  <a:cs typeface="Arial" panose="020B0604020202020204" pitchFamily="34" charset="0"/>
                </a:rPr>
                <a:t>4</a:t>
              </a:r>
              <a:endPara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140266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7543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E37560F-9BF4-4CAF-8424-E9AF8265D9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193" y="3426857"/>
            <a:ext cx="2445153" cy="6590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861649-1746-4D77-B4FA-FC1C818B0C97}"/>
              </a:ext>
            </a:extLst>
          </p:cNvPr>
          <p:cNvSpPr txBox="1"/>
          <p:nvPr/>
        </p:nvSpPr>
        <p:spPr>
          <a:xfrm>
            <a:off x="1828800" y="316648"/>
            <a:ext cx="95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?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67697B-8159-411C-BE1C-E1CC6E0B31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3424"/>
            <a:ext cx="584775" cy="584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97D076-FFC4-4E91-A94D-6FD8E9A53A54}"/>
              </a:ext>
            </a:extLst>
          </p:cNvPr>
          <p:cNvSpPr txBox="1"/>
          <p:nvPr/>
        </p:nvSpPr>
        <p:spPr>
          <a:xfrm>
            <a:off x="200186" y="981804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black"/>
                </a:solidFill>
                <a:latin typeface="Arial"/>
                <a:ea typeface="微软雅黑"/>
                <a:cs typeface="Arial" panose="020B0604020202020204" pitchFamily="34" charset="0"/>
              </a:rPr>
              <a:t>b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) 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174336A-12DB-4227-BFEA-94E83DDA65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962" y="3426857"/>
            <a:ext cx="3875972" cy="6520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E3C95D-0DD6-4F59-8DF4-7CA27A7070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82" y="3435290"/>
            <a:ext cx="1183213" cy="660460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38B42B7-6565-4B72-8CE4-0CBC326B6AA6}"/>
              </a:ext>
            </a:extLst>
          </p:cNvPr>
          <p:cNvCxnSpPr>
            <a:cxnSpLocks/>
          </p:cNvCxnSpPr>
          <p:nvPr/>
        </p:nvCxnSpPr>
        <p:spPr>
          <a:xfrm>
            <a:off x="1521688" y="3159532"/>
            <a:ext cx="595832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E4AA5AA-2657-4DC4-A3E6-59BDBDD1D4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34" y="1064207"/>
            <a:ext cx="1897305" cy="18112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075527-8B82-432B-9377-EE479010D8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016261"/>
            <a:ext cx="3178792" cy="1875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65C788-78CF-4D23-B753-5183A1CD8A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174" y="959172"/>
            <a:ext cx="1500858" cy="17574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19D349-DF0F-4547-A104-F3A6CBAF757C}"/>
              </a:ext>
            </a:extLst>
          </p:cNvPr>
          <p:cNvSpPr txBox="1"/>
          <p:nvPr/>
        </p:nvSpPr>
        <p:spPr>
          <a:xfrm>
            <a:off x="2350898" y="3552815"/>
            <a:ext cx="3615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Bạn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tập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thể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dục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15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phút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29F76A-F02F-4170-A707-E6655B20CA24}"/>
              </a:ext>
            </a:extLst>
          </p:cNvPr>
          <p:cNvSpPr txBox="1"/>
          <p:nvPr/>
        </p:nvSpPr>
        <p:spPr>
          <a:xfrm>
            <a:off x="1008505" y="3558064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..?..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gi</a:t>
            </a:r>
            <a:r>
              <a:rPr lang="en-US" sz="2000" b="1" kern="0" dirty="0">
                <a:solidFill>
                  <a:prstClr val="black"/>
                </a:solidFill>
                <a:latin typeface="Arial"/>
                <a:ea typeface="微软雅黑"/>
                <a:cs typeface="Arial" panose="020B0604020202020204" pitchFamily="34" charset="0"/>
              </a:rPr>
              <a:t>ờ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87F266-A96B-4B47-BB38-7EC82484BBDA}"/>
              </a:ext>
            </a:extLst>
          </p:cNvPr>
          <p:cNvSpPr txBox="1"/>
          <p:nvPr/>
        </p:nvSpPr>
        <p:spPr>
          <a:xfrm>
            <a:off x="6420174" y="3552815"/>
            <a:ext cx="22413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..?..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gi</a:t>
            </a:r>
            <a:r>
              <a:rPr lang="en-US" sz="2000" b="1" kern="0" dirty="0">
                <a:solidFill>
                  <a:prstClr val="black"/>
                </a:solidFill>
                <a:latin typeface="Arial"/>
                <a:ea typeface="微软雅黑"/>
                <a:cs typeface="Arial" panose="020B0604020202020204" pitchFamily="34" charset="0"/>
              </a:rPr>
              <a:t>ờ ..?.. </a:t>
            </a:r>
            <a:r>
              <a:rPr lang="en-US" sz="2000" b="1" kern="0" dirty="0" err="1">
                <a:solidFill>
                  <a:prstClr val="black"/>
                </a:solidFill>
                <a:latin typeface="Arial"/>
                <a:ea typeface="微软雅黑"/>
                <a:cs typeface="Arial" panose="020B0604020202020204" pitchFamily="34" charset="0"/>
              </a:rPr>
              <a:t>phút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0E4781B-BB66-432A-B47C-80BB77214DC2}"/>
              </a:ext>
            </a:extLst>
          </p:cNvPr>
          <p:cNvGrpSpPr/>
          <p:nvPr/>
        </p:nvGrpSpPr>
        <p:grpSpPr>
          <a:xfrm>
            <a:off x="1066800" y="3518988"/>
            <a:ext cx="470483" cy="493064"/>
            <a:chOff x="1359186" y="3494855"/>
            <a:chExt cx="470483" cy="49306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3B90E67-9B93-459F-97AC-92F2AFB29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3" t="34319" r="7783" b="19966"/>
            <a:stretch/>
          </p:blipFill>
          <p:spPr>
            <a:xfrm>
              <a:off x="1359186" y="3494855"/>
              <a:ext cx="469613" cy="40011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7FED3AF-57FD-4FED-AE77-B74B8044B896}"/>
                </a:ext>
              </a:extLst>
            </p:cNvPr>
            <p:cNvSpPr txBox="1"/>
            <p:nvPr/>
          </p:nvSpPr>
          <p:spPr>
            <a:xfrm>
              <a:off x="1473481" y="3526254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40266"/>
                  </a:solidFill>
                  <a:effectLst/>
                  <a:uLnTx/>
                  <a:uFillTx/>
                  <a:latin typeface="Arial"/>
                  <a:ea typeface="微软雅黑"/>
                  <a:cs typeface="Arial" panose="020B0604020202020204" pitchFamily="34" charset="0"/>
                </a:rPr>
                <a:t>7</a:t>
              </a:r>
              <a:endPara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140266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76F9158-9D89-4194-9957-26E50946035D}"/>
              </a:ext>
            </a:extLst>
          </p:cNvPr>
          <p:cNvGrpSpPr/>
          <p:nvPr/>
        </p:nvGrpSpPr>
        <p:grpSpPr>
          <a:xfrm>
            <a:off x="6471447" y="3490207"/>
            <a:ext cx="470483" cy="493064"/>
            <a:chOff x="1359186" y="3494855"/>
            <a:chExt cx="470483" cy="4930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1926403-0389-4C8C-AB0D-EB3E9E36D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3" t="34319" r="7783" b="19966"/>
            <a:stretch/>
          </p:blipFill>
          <p:spPr>
            <a:xfrm>
              <a:off x="1359186" y="3494855"/>
              <a:ext cx="469613" cy="40011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E85A298-8A04-4A18-A2AC-CCD9B559EBE3}"/>
                </a:ext>
              </a:extLst>
            </p:cNvPr>
            <p:cNvSpPr txBox="1"/>
            <p:nvPr/>
          </p:nvSpPr>
          <p:spPr>
            <a:xfrm>
              <a:off x="1473481" y="3526254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40266"/>
                  </a:solidFill>
                  <a:effectLst/>
                  <a:uLnTx/>
                  <a:uFillTx/>
                  <a:latin typeface="Arial"/>
                  <a:ea typeface="微软雅黑"/>
                  <a:cs typeface="Arial" panose="020B0604020202020204" pitchFamily="34" charset="0"/>
                </a:rPr>
                <a:t>7</a:t>
              </a:r>
              <a:endPara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140266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E5C01BC-C43A-4708-98EC-4F089F1F4989}"/>
              </a:ext>
            </a:extLst>
          </p:cNvPr>
          <p:cNvGrpSpPr/>
          <p:nvPr/>
        </p:nvGrpSpPr>
        <p:grpSpPr>
          <a:xfrm>
            <a:off x="7435196" y="3518988"/>
            <a:ext cx="539611" cy="461665"/>
            <a:chOff x="1359186" y="3494855"/>
            <a:chExt cx="539611" cy="46166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BA81449-9D00-40D3-9FF6-AC4444ED32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3" t="34319" r="7783" b="19966"/>
            <a:stretch/>
          </p:blipFill>
          <p:spPr>
            <a:xfrm>
              <a:off x="1359186" y="3494855"/>
              <a:ext cx="469613" cy="40011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6B5EBFB-2EBB-4B28-8879-ADEACA5582E6}"/>
                </a:ext>
              </a:extLst>
            </p:cNvPr>
            <p:cNvSpPr txBox="1"/>
            <p:nvPr/>
          </p:nvSpPr>
          <p:spPr>
            <a:xfrm>
              <a:off x="1371088" y="3494855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40266"/>
                  </a:solidFill>
                  <a:effectLst/>
                  <a:uLnTx/>
                  <a:uFillTx/>
                  <a:latin typeface="Arial"/>
                  <a:ea typeface="微软雅黑"/>
                  <a:cs typeface="Arial" panose="020B0604020202020204" pitchFamily="34" charset="0"/>
                </a:rPr>
                <a:t>15</a:t>
              </a:r>
              <a:endPara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140266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580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201149"/>
            <a:ext cx="2180486" cy="2645657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B8575100-D86F-4FA4-BB22-15A02BBBFA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4"/>
          <a:stretch/>
        </p:blipFill>
        <p:spPr>
          <a:xfrm>
            <a:off x="533400" y="2026879"/>
            <a:ext cx="1402600" cy="2828439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2A3FE18B-70B4-4D09-ACC8-8ACD2EB966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800" y="1680236"/>
            <a:ext cx="1619827" cy="32267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FA51C8-CD52-411F-90A4-1A7A25C061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826629"/>
            <a:ext cx="776697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8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2BC60D-CE2F-4ED2-8F26-A3DB806950F1}"/>
              </a:ext>
            </a:extLst>
          </p:cNvPr>
          <p:cNvSpPr/>
          <p:nvPr/>
        </p:nvSpPr>
        <p:spPr>
          <a:xfrm>
            <a:off x="533400" y="703450"/>
            <a:ext cx="8153400" cy="373660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3200" b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Điền vào chỗ chấm: </a:t>
            </a:r>
            <a:endParaRPr kumimoji="0" lang="en-US" sz="3200" b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  a. Bố em đi làm ca chiều bắt đầu từ 14 giờ hay .....................đến 22 giờ hay ............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  b. Hằng ngày em thường đi ngủ lúc 9 giờ rưỡi hay .............................  </a:t>
            </a:r>
            <a:endParaRPr kumimoji="0" lang="en-US" sz="2800" b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57D0DC-C262-488F-81C6-571227D63341}"/>
              </a:ext>
            </a:extLst>
          </p:cNvPr>
          <p:cNvSpPr/>
          <p:nvPr/>
        </p:nvSpPr>
        <p:spPr>
          <a:xfrm>
            <a:off x="990600" y="1929248"/>
            <a:ext cx="2667000" cy="5232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2 </a:t>
            </a:r>
            <a:r>
              <a:rPr kumimoji="0" lang="en-US" sz="2800" b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gi</a:t>
            </a:r>
            <a:r>
              <a:rPr lang="en-US" sz="2800" b="1" kern="0" dirty="0">
                <a:solidFill>
                  <a:srgbClr val="FF0000"/>
                </a:solidFill>
                <a:cs typeface="Times New Roman" pitchFamily="18" charset="0"/>
              </a:rPr>
              <a:t>ờ </a:t>
            </a:r>
            <a:r>
              <a:rPr lang="en-US" sz="2800" b="1" kern="0" dirty="0" err="1">
                <a:solidFill>
                  <a:srgbClr val="FF0000"/>
                </a:solidFill>
                <a:cs typeface="Times New Roman" pitchFamily="18" charset="0"/>
              </a:rPr>
              <a:t>chiều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A6F7E8-A726-45B8-B952-5E49CA2B8551}"/>
              </a:ext>
            </a:extLst>
          </p:cNvPr>
          <p:cNvSpPr/>
          <p:nvPr/>
        </p:nvSpPr>
        <p:spPr>
          <a:xfrm>
            <a:off x="5638800" y="1929248"/>
            <a:ext cx="2667000" cy="5232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10 </a:t>
            </a:r>
            <a:r>
              <a:rPr kumimoji="0" lang="en-US" sz="2800" b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gi</a:t>
            </a:r>
            <a:r>
              <a:rPr lang="en-US" sz="2800" b="1" kern="0" dirty="0">
                <a:solidFill>
                  <a:srgbClr val="FF0000"/>
                </a:solidFill>
                <a:cs typeface="Times New Roman" pitchFamily="18" charset="0"/>
              </a:rPr>
              <a:t>ờ </a:t>
            </a:r>
            <a:r>
              <a:rPr lang="en-US" sz="2800" b="1" kern="0" dirty="0" err="1">
                <a:solidFill>
                  <a:srgbClr val="FF0000"/>
                </a:solidFill>
                <a:cs typeface="Times New Roman" pitchFamily="18" charset="0"/>
              </a:rPr>
              <a:t>đêm</a:t>
            </a:r>
            <a:r>
              <a:rPr lang="en-US" sz="2800" b="1" kern="0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409231-2D7C-4E42-A8BB-CDE1FF7A67E2}"/>
              </a:ext>
            </a:extLst>
          </p:cNvPr>
          <p:cNvSpPr/>
          <p:nvPr/>
        </p:nvSpPr>
        <p:spPr>
          <a:xfrm>
            <a:off x="2286000" y="3867150"/>
            <a:ext cx="2667000" cy="5232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21 </a:t>
            </a:r>
            <a:r>
              <a:rPr kumimoji="0" lang="en-US" sz="2800" b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giờ</a:t>
            </a:r>
            <a:r>
              <a:rPr kumimoji="0" lang="en-US" sz="2800" b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30 </a:t>
            </a:r>
            <a:r>
              <a:rPr kumimoji="0" lang="en-US" sz="2800" b="1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phút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673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4"/>
          <a:stretch/>
        </p:blipFill>
        <p:spPr>
          <a:xfrm>
            <a:off x="578600" y="2336638"/>
            <a:ext cx="1250199" cy="2521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5294" y="2336638"/>
            <a:ext cx="1315027" cy="2619575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F4414CDB-DEA9-4BE9-B9EC-8280B6D87422}"/>
              </a:ext>
            </a:extLst>
          </p:cNvPr>
          <p:cNvSpPr/>
          <p:nvPr/>
        </p:nvSpPr>
        <p:spPr>
          <a:xfrm>
            <a:off x="1241130" y="-923637"/>
            <a:ext cx="184731" cy="646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00" cap="none" spc="0" normalizeH="0" baseline="0" noProof="0" dirty="0">
              <a:ln w="12700">
                <a:solidFill>
                  <a:srgbClr val="FFFFFF"/>
                </a:solidFill>
                <a:prstDash val="solid"/>
              </a:ln>
              <a:solidFill>
                <a:srgbClr val="00CC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华康少女文字W5(P)" panose="040F0500000000000000" pitchFamily="82" charset="-122"/>
              <a:ea typeface="华康少女文字W5(P)" panose="040F0500000000000000" pitchFamily="82" charset="-122"/>
              <a:cs typeface="Times New Roman" panose="02020603050405020304" pitchFamily="18" charset="0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535469" y="1666684"/>
            <a:ext cx="2449696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1050965" y="1653065"/>
            <a:ext cx="2462897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五角星 29"/>
          <p:cNvSpPr/>
          <p:nvPr/>
        </p:nvSpPr>
        <p:spPr>
          <a:xfrm>
            <a:off x="2629995" y="1454206"/>
            <a:ext cx="381000" cy="381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1" name="五角星 30"/>
          <p:cNvSpPr/>
          <p:nvPr/>
        </p:nvSpPr>
        <p:spPr>
          <a:xfrm>
            <a:off x="2026043" y="1462565"/>
            <a:ext cx="381000" cy="381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五角星 31"/>
          <p:cNvSpPr/>
          <p:nvPr/>
        </p:nvSpPr>
        <p:spPr>
          <a:xfrm>
            <a:off x="1395057" y="1476184"/>
            <a:ext cx="381000" cy="381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3" name="五角星 32"/>
          <p:cNvSpPr/>
          <p:nvPr/>
        </p:nvSpPr>
        <p:spPr>
          <a:xfrm>
            <a:off x="7157376" y="1454206"/>
            <a:ext cx="381000" cy="381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4" name="五角星 33"/>
          <p:cNvSpPr/>
          <p:nvPr/>
        </p:nvSpPr>
        <p:spPr>
          <a:xfrm>
            <a:off x="6553424" y="1462565"/>
            <a:ext cx="381000" cy="381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五角星 34"/>
          <p:cNvSpPr/>
          <p:nvPr/>
        </p:nvSpPr>
        <p:spPr>
          <a:xfrm>
            <a:off x="5922438" y="1476184"/>
            <a:ext cx="381000" cy="381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29607E-F829-48D6-870C-4A27528C5057}"/>
              </a:ext>
            </a:extLst>
          </p:cNvPr>
          <p:cNvSpPr txBox="1"/>
          <p:nvPr/>
        </p:nvSpPr>
        <p:spPr>
          <a:xfrm>
            <a:off x="690490" y="558262"/>
            <a:ext cx="7763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...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...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...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59CE316-D01D-411A-BBF2-D6E0ACC93F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7814"/>
          <a:stretch/>
        </p:blipFill>
        <p:spPr>
          <a:xfrm>
            <a:off x="3357681" y="969818"/>
            <a:ext cx="2098940" cy="9453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19F8FB5-68E5-4301-ACE2-2CFF1D8587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0815"/>
          <a:stretch/>
        </p:blipFill>
        <p:spPr>
          <a:xfrm>
            <a:off x="1548132" y="2215146"/>
            <a:ext cx="6166776" cy="822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7478A4-D1B3-49C2-8139-4733E5C918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710" y="3161751"/>
            <a:ext cx="776088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14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201149"/>
            <a:ext cx="2180486" cy="2645657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B8575100-D86F-4FA4-BB22-15A02BBBFA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4"/>
          <a:stretch/>
        </p:blipFill>
        <p:spPr>
          <a:xfrm>
            <a:off x="533400" y="2026879"/>
            <a:ext cx="1402600" cy="2828439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2A3FE18B-70B4-4D09-ACC8-8ACD2EB966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800" y="1680236"/>
            <a:ext cx="1619827" cy="32267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C25ECF-B1A7-4E8E-A642-FC7744D737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436534"/>
            <a:ext cx="6720354" cy="248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1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CC6B95-A46A-40DE-8754-A7822067316E}"/>
              </a:ext>
            </a:extLst>
          </p:cNvPr>
          <p:cNvSpPr/>
          <p:nvPr/>
        </p:nvSpPr>
        <p:spPr>
          <a:xfrm>
            <a:off x="401969" y="1362513"/>
            <a:ext cx="8352989" cy="112179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26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BÀI SOẠN CỦA EM LAN H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ƯƠN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G . </a:t>
            </a:r>
          </a:p>
          <a:p>
            <a:pPr marL="0" marR="0" lvl="0" indent="0" algn="ctr" defTabSz="626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KÍNH MONG QUÝ THẦY CÔ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KHÔNG SHARE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VÀO CÁC HỘI NHÓM.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9BC413-004D-4484-B6BA-E3FBCF2D0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71" y="442750"/>
            <a:ext cx="831107" cy="8227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5D2FFD-8BE3-4F10-AE29-DD13C2C3E721}"/>
              </a:ext>
            </a:extLst>
          </p:cNvPr>
          <p:cNvSpPr/>
          <p:nvPr/>
        </p:nvSpPr>
        <p:spPr>
          <a:xfrm>
            <a:off x="401969" y="2678242"/>
            <a:ext cx="8352989" cy="112179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26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Thầy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/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Cô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đăng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ký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lấy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giáo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án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liên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hệ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 link Facebook Lan H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ư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ơng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  <a:hlinkClick r:id="rId4"/>
              </a:rPr>
              <a:t>https://www.facebook.com/profile.php?id=100049274364068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626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SĐT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zalo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 Lan H</a:t>
            </a:r>
            <a:r>
              <a:rPr kumimoji="0" lang="vi-VN" sz="239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ư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ơng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sym typeface="Arial" panose="020B0604020202020204"/>
              </a:rPr>
              <a:t>: 035.447.3852</a:t>
            </a:r>
          </a:p>
        </p:txBody>
      </p:sp>
    </p:spTree>
    <p:extLst>
      <p:ext uri="{BB962C8B-B14F-4D97-AF65-F5344CB8AC3E}">
        <p14:creationId xmlns:p14="http://schemas.microsoft.com/office/powerpoint/2010/main" val="76457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B88315D-DF6A-46ED-A566-D9FEB9733B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604885"/>
            <a:ext cx="5931023" cy="1487439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B8575100-D86F-4FA4-BB22-15A02BBBFA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4"/>
          <a:stretch/>
        </p:blipFill>
        <p:spPr>
          <a:xfrm>
            <a:off x="533400" y="2026879"/>
            <a:ext cx="1402600" cy="2828439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2A3FE18B-70B4-4D09-ACC8-8ACD2EB966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800" y="1680236"/>
            <a:ext cx="1619827" cy="32267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9EE736-C14E-4A5E-9599-DA6F3302A7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8473" r="25393"/>
          <a:stretch/>
        </p:blipFill>
        <p:spPr>
          <a:xfrm>
            <a:off x="2017290" y="1934114"/>
            <a:ext cx="4901960" cy="22206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C99316-86A0-4907-8936-67A2AB0F7C98}"/>
              </a:ext>
            </a:extLst>
          </p:cNvPr>
          <p:cNvSpPr txBox="1"/>
          <p:nvPr/>
        </p:nvSpPr>
        <p:spPr>
          <a:xfrm>
            <a:off x="2804450" y="30591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600" dirty="0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utura Extra" panose="02040603050506020204" pitchFamily="18" charset="0"/>
              </a:rPr>
              <a:t>MẢNH GHÉP</a:t>
            </a:r>
          </a:p>
        </p:txBody>
      </p:sp>
      <p:pic>
        <p:nvPicPr>
          <p:cNvPr id="9" name="Picture 6" descr="100+ hình ảnh doremon yasuo - hinhanhsieudep.net">
            <a:extLst>
              <a:ext uri="{FF2B5EF4-FFF2-40B4-BE49-F238E27FC236}">
                <a16:creationId xmlns:a16="http://schemas.microsoft.com/office/drawing/2014/main" id="{C54689D6-C4F1-4640-8F5B-1AD67795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008" y="2119234"/>
            <a:ext cx="4363241" cy="90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0298" y="3481729"/>
            <a:ext cx="1174659" cy="142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0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2.59259E-6 L -8.33333E-7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168" y="-9257"/>
            <a:ext cx="9144000" cy="5137786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723" y="-575024"/>
            <a:ext cx="2871102" cy="287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572555"/>
            <a:ext cx="3712786" cy="2601694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617"/>
          <a:stretch/>
        </p:blipFill>
        <p:spPr>
          <a:xfrm>
            <a:off x="1165" y="-9257"/>
            <a:ext cx="3058933" cy="315468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368"/>
          <a:stretch/>
        </p:blipFill>
        <p:spPr>
          <a:xfrm>
            <a:off x="2399456" y="-3542"/>
            <a:ext cx="3708214" cy="2587526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31190" y="-3542"/>
            <a:ext cx="3712786" cy="2597121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87187" y="2016059"/>
            <a:ext cx="3058933" cy="3154954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49364" y="2576097"/>
            <a:ext cx="3708214" cy="2601694"/>
          </a:xfrm>
          <a:prstGeom prst="rect">
            <a:avLst/>
          </a:prstGeom>
        </p:spPr>
      </p:pic>
      <p:sp>
        <p:nvSpPr>
          <p:cNvPr id="5" name="Arrow: Right 4">
            <a:hlinkClick r:id="rId17" action="ppaction://hlinksldjump"/>
            <a:extLst>
              <a:ext uri="{FF2B5EF4-FFF2-40B4-BE49-F238E27FC236}">
                <a16:creationId xmlns:a16="http://schemas.microsoft.com/office/drawing/2014/main" id="{3DC8C82A-AA7C-47BF-984D-FF9B5A746FF6}"/>
              </a:ext>
            </a:extLst>
          </p:cNvPr>
          <p:cNvSpPr/>
          <p:nvPr/>
        </p:nvSpPr>
        <p:spPr>
          <a:xfrm>
            <a:off x="8305800" y="4705350"/>
            <a:ext cx="685800" cy="42317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9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728" y="2173129"/>
            <a:ext cx="2009553" cy="288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7BBF79-CFAF-4BE2-9D64-9E97A6BD4866}"/>
              </a:ext>
            </a:extLst>
          </p:cNvPr>
          <p:cNvSpPr/>
          <p:nvPr/>
        </p:nvSpPr>
        <p:spPr>
          <a:xfrm>
            <a:off x="2606754" y="3880430"/>
            <a:ext cx="5200650" cy="9902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342900" lvl="1" algn="ctr" defTabSz="685800"/>
            <a:r>
              <a:rPr lang="en-US" sz="4000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4000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4000" b="1" dirty="0">
              <a:solidFill>
                <a:srgbClr val="F14A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B40E15-AB4B-4986-A368-07114041D897}"/>
              </a:ext>
            </a:extLst>
          </p:cNvPr>
          <p:cNvSpPr/>
          <p:nvPr/>
        </p:nvSpPr>
        <p:spPr>
          <a:xfrm>
            <a:off x="2395299" y="33548"/>
            <a:ext cx="5623560" cy="3497580"/>
          </a:xfrm>
          <a:prstGeom prst="wedgeRoundRectCallout">
            <a:avLst>
              <a:gd name="adj1" fmla="val -60902"/>
              <a:gd name="adj2" fmla="val 2948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2FEB85-564E-4CB6-B46D-494E8259F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729" y="111920"/>
            <a:ext cx="35052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25EA18-6C23-4B05-8780-1CAE2FB5BA2A}"/>
              </a:ext>
            </a:extLst>
          </p:cNvPr>
          <p:cNvSpPr txBox="1"/>
          <p:nvPr/>
        </p:nvSpPr>
        <p:spPr>
          <a:xfrm>
            <a:off x="3129201" y="720509"/>
            <a:ext cx="14427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C45F40-FC9F-4E29-9B8E-6914333799A8}"/>
              </a:ext>
            </a:extLst>
          </p:cNvPr>
          <p:cNvSpPr/>
          <p:nvPr/>
        </p:nvSpPr>
        <p:spPr>
          <a:xfrm>
            <a:off x="5168979" y="1047750"/>
            <a:ext cx="965121" cy="2286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2395299" y="33548"/>
            <a:ext cx="5623560" cy="349758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E0A246-F6D7-40CE-93F3-27EB950E62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17" y="570044"/>
            <a:ext cx="3636882" cy="2424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2606754" y="3880430"/>
            <a:ext cx="5200650" cy="9902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342900" lvl="1" algn="ctr" defTabSz="685800"/>
            <a:r>
              <a:rPr lang="en-US" sz="4000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>
              <a:solidFill>
                <a:srgbClr val="F14A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368142" y="1286086"/>
            <a:ext cx="3276600" cy="389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F835A3-1D6B-4E39-AA5D-8BB33A41E681}"/>
              </a:ext>
            </a:extLst>
          </p:cNvPr>
          <p:cNvSpPr txBox="1"/>
          <p:nvPr/>
        </p:nvSpPr>
        <p:spPr>
          <a:xfrm>
            <a:off x="3030177" y="720509"/>
            <a:ext cx="14427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6D60B1A-4AE7-4B11-8F7E-9808C94E0EE0}"/>
              </a:ext>
            </a:extLst>
          </p:cNvPr>
          <p:cNvSpPr/>
          <p:nvPr/>
        </p:nvSpPr>
        <p:spPr>
          <a:xfrm>
            <a:off x="4089439" y="1962150"/>
            <a:ext cx="965121" cy="2286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B233167-E2A5-4B9B-A30A-0760964FBF8B}"/>
              </a:ext>
            </a:extLst>
          </p:cNvPr>
          <p:cNvSpPr/>
          <p:nvPr/>
        </p:nvSpPr>
        <p:spPr>
          <a:xfrm>
            <a:off x="2395299" y="33548"/>
            <a:ext cx="5623560" cy="349758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7C0E6-9594-45AA-8263-8B0BD9B13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210" y="566573"/>
            <a:ext cx="3649574" cy="2431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811968" y="1364389"/>
            <a:ext cx="3329484" cy="395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9E57AC-B2F8-4615-B68B-B6EADE0BC9B6}"/>
              </a:ext>
            </a:extLst>
          </p:cNvPr>
          <p:cNvSpPr/>
          <p:nvPr/>
        </p:nvSpPr>
        <p:spPr>
          <a:xfrm>
            <a:off x="2606754" y="3880430"/>
            <a:ext cx="5200650" cy="9902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342900" lvl="1" algn="ctr" defTabSz="685800"/>
            <a:r>
              <a:rPr lang="en-US" sz="4000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4000" b="1" dirty="0">
              <a:solidFill>
                <a:srgbClr val="F14A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3DBC90-0F7D-4955-AB6E-A9DE0E2D28A0}"/>
              </a:ext>
            </a:extLst>
          </p:cNvPr>
          <p:cNvSpPr txBox="1"/>
          <p:nvPr/>
        </p:nvSpPr>
        <p:spPr>
          <a:xfrm>
            <a:off x="3030177" y="720509"/>
            <a:ext cx="14427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3A281F2-2BA2-4DC8-90FE-3B3FAB5AD4ED}"/>
              </a:ext>
            </a:extLst>
          </p:cNvPr>
          <p:cNvSpPr/>
          <p:nvPr/>
        </p:nvSpPr>
        <p:spPr>
          <a:xfrm>
            <a:off x="4802383" y="1534687"/>
            <a:ext cx="965121" cy="2286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373B204-C01E-4C6B-9D46-DAB9E6A2625C}"/>
              </a:ext>
            </a:extLst>
          </p:cNvPr>
          <p:cNvSpPr/>
          <p:nvPr/>
        </p:nvSpPr>
        <p:spPr>
          <a:xfrm>
            <a:off x="2395299" y="33548"/>
            <a:ext cx="5623560" cy="349758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defTabSz="685800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82E20-C6AB-40A3-80A7-7F119B808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082" y="491262"/>
            <a:ext cx="4010025" cy="2620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9404" y="1645921"/>
            <a:ext cx="1881608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7A51D7-1E83-41F1-9631-9905FCDBFBC8}"/>
              </a:ext>
            </a:extLst>
          </p:cNvPr>
          <p:cNvSpPr/>
          <p:nvPr/>
        </p:nvSpPr>
        <p:spPr>
          <a:xfrm>
            <a:off x="2606754" y="3880430"/>
            <a:ext cx="5200650" cy="9902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342900" lvl="1" algn="ctr" defTabSz="685800"/>
            <a:r>
              <a:rPr lang="en-US" sz="4000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b="1" dirty="0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14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4000" b="1" dirty="0">
              <a:solidFill>
                <a:srgbClr val="F14A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2228A4-2CA0-4714-963A-707F1D05051F}"/>
              </a:ext>
            </a:extLst>
          </p:cNvPr>
          <p:cNvSpPr txBox="1"/>
          <p:nvPr/>
        </p:nvSpPr>
        <p:spPr>
          <a:xfrm>
            <a:off x="2806330" y="751260"/>
            <a:ext cx="14427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0DDAD10-949A-4B76-8898-6D7960B90A36}"/>
              </a:ext>
            </a:extLst>
          </p:cNvPr>
          <p:cNvSpPr/>
          <p:nvPr/>
        </p:nvSpPr>
        <p:spPr>
          <a:xfrm>
            <a:off x="4356311" y="2266950"/>
            <a:ext cx="965121" cy="2286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0CB0B3AC-1CEA-48DE-BE08-C160AF6B8C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17" b="98193" l="2419" r="88710">
                        <a14:foregroundMark x1="20968" y1="46988" x2="75806" y2="52410"/>
                        <a14:foregroundMark x1="20161" y1="48193" x2="61290" y2="62651"/>
                        <a14:foregroundMark x1="44355" y1="66867" x2="52419" y2="72289"/>
                        <a14:foregroundMark x1="36290" y1="66867" x2="52419" y2="69880"/>
                        <a14:foregroundMark x1="50000" y1="25301" x2="50806" y2="39759"/>
                        <a14:foregroundMark x1="35484" y1="22892" x2="50000" y2="37952"/>
                        <a14:foregroundMark x1="53226" y1="44578" x2="58871" y2="53614"/>
                        <a14:foregroundMark x1="25366" y1="89367" x2="48387" y2="96386"/>
                        <a14:foregroundMark x1="48387" y1="96386" x2="50000" y2="96386"/>
                        <a14:foregroundMark x1="26613" y1="90361" x2="62097" y2="98795"/>
                        <a14:foregroundMark x1="66129" y1="57229" x2="75806" y2="83735"/>
                        <a14:foregroundMark x1="77419" y1="46386" x2="85484" y2="72289"/>
                        <a14:foregroundMark x1="86290" y1="37349" x2="88710" y2="62651"/>
                        <a14:foregroundMark x1="53226" y1="11446" x2="61290" y2="24699"/>
                        <a14:foregroundMark x1="31081" y1="8434" x2="59677" y2="8434"/>
                        <a14:foregroundMark x1="34677" y1="8434" x2="73387" y2="8434"/>
                        <a14:foregroundMark x1="29468" y1="13350" x2="33065" y2="24096"/>
                        <a14:foregroundMark x1="26613" y1="4819" x2="27538" y2="7583"/>
                        <a14:foregroundMark x1="15323" y1="10650" x2="15323" y2="20055"/>
                        <a14:foregroundMark x1="6452" y1="86747" x2="7636" y2="88295"/>
                        <a14:foregroundMark x1="17742" y1="66265" x2="53226" y2="84337"/>
                        <a14:foregroundMark x1="61290" y1="46386" x2="65323" y2="62048"/>
                        <a14:foregroundMark x1="65323" y1="28916" x2="79839" y2="53012"/>
                        <a14:foregroundMark x1="73387" y1="30723" x2="82258" y2="51205"/>
                        <a14:foregroundMark x1="6452" y1="30723" x2="6452" y2="70482"/>
                        <a14:backgroundMark x1="7258" y1="88554" x2="17742" y2="94578"/>
                        <a14:backgroundMark x1="1187" y1="70482" x2="806" y2="86145"/>
                        <a14:backgroundMark x1="2419" y1="19880" x2="2155" y2="30723"/>
                        <a14:backgroundMark x1="18548" y1="5422" x2="16129" y2="10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"/>
          <a:stretch/>
        </p:blipFill>
        <p:spPr bwMode="auto">
          <a:xfrm>
            <a:off x="7088281" y="2351561"/>
            <a:ext cx="1089707" cy="1530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9278A-1E53-41C5-8BF3-0E8D5F12876B}"/>
              </a:ext>
            </a:extLst>
          </p:cNvPr>
          <p:cNvSpPr/>
          <p:nvPr/>
        </p:nvSpPr>
        <p:spPr>
          <a:xfrm>
            <a:off x="483628" y="1311620"/>
            <a:ext cx="23070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685800"/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endParaRPr lang="en-US" sz="2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E902301B-F857-49CB-9538-BECEE164E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1" b="93258" l="1212" r="96970">
                        <a14:foregroundMark x1="3030" y1="47191" x2="12727" y2="60674"/>
                        <a14:foregroundMark x1="85455" y1="37079" x2="92727" y2="59551"/>
                        <a14:foregroundMark x1="22424" y1="29775" x2="66667" y2="43258"/>
                        <a14:foregroundMark x1="24242" y1="26404" x2="64848" y2="32584"/>
                        <a14:foregroundMark x1="51515" y1="29775" x2="66061" y2="46067"/>
                        <a14:foregroundMark x1="40000" y1="65169" x2="72727" y2="78652"/>
                        <a14:foregroundMark x1="72727" y1="78652" x2="80606" y2="79213"/>
                        <a14:foregroundMark x1="55152" y1="67416" x2="72727" y2="75843"/>
                        <a14:foregroundMark x1="68485" y1="70225" x2="78182" y2="75843"/>
                        <a14:foregroundMark x1="19394" y1="86517" x2="64242" y2="89326"/>
                        <a14:foregroundMark x1="29091" y1="91011" x2="56970" y2="93820"/>
                        <a14:foregroundMark x1="45455" y1="25281" x2="74545" y2="35393"/>
                        <a14:foregroundMark x1="56970" y1="25281" x2="73333" y2="32584"/>
                        <a14:foregroundMark x1="42424" y1="11236" x2="56970" y2="10112"/>
                        <a14:foregroundMark x1="41818" y1="10112" x2="56970" y2="10112"/>
                        <a14:foregroundMark x1="87879" y1="50562" x2="96970" y2="53371"/>
                        <a14:foregroundMark x1="14545" y1="53933" x2="25455" y2="75843"/>
                        <a14:foregroundMark x1="3030" y1="45506" x2="13939" y2="61236"/>
                        <a14:foregroundMark x1="1818" y1="42697" x2="6667" y2="62921"/>
                        <a14:foregroundMark x1="32121" y1="34270" x2="50303" y2="53933"/>
                        <a14:foregroundMark x1="56364" y1="32584" x2="67879" y2="53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778" y="2407627"/>
            <a:ext cx="1314450" cy="141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B331C9F3-DCF0-4964-8D80-EE7469ECE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94" b="89963" l="3059" r="83529">
                        <a14:foregroundMark x1="9882" y1="24907" x2="11059" y2="65799"/>
                        <a14:foregroundMark x1="11059" y1="65799" x2="11294" y2="66543"/>
                        <a14:foregroundMark x1="3529" y1="20074" x2="3529" y2="76580"/>
                        <a14:foregroundMark x1="80706" y1="29368" x2="75765" y2="68030"/>
                        <a14:foregroundMark x1="47529" y1="24164" x2="56000" y2="59480"/>
                        <a14:foregroundMark x1="56000" y1="59480" x2="60941" y2="64312"/>
                        <a14:foregroundMark x1="83059" y1="23420" x2="83529" y2="77323"/>
                        <a14:foregroundMark x1="12235" y1="14870" x2="64235" y2="18587"/>
                        <a14:foregroundMark x1="64235" y1="18587" x2="83529" y2="17100"/>
                        <a14:foregroundMark x1="55059" y1="12639" x2="76706" y2="14870"/>
                        <a14:foregroundMark x1="4941" y1="73606" x2="6118" y2="75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72"/>
          <a:stretch/>
        </p:blipFill>
        <p:spPr bwMode="auto">
          <a:xfrm>
            <a:off x="412746" y="2303344"/>
            <a:ext cx="2404157" cy="166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56BFC0-7B17-4440-9161-6A89ACC5AF37}"/>
              </a:ext>
            </a:extLst>
          </p:cNvPr>
          <p:cNvSpPr/>
          <p:nvPr/>
        </p:nvSpPr>
        <p:spPr>
          <a:xfrm>
            <a:off x="3159728" y="1276048"/>
            <a:ext cx="24705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2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đeo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FF2375-F217-44C2-BA2E-85566550D37A}"/>
              </a:ext>
            </a:extLst>
          </p:cNvPr>
          <p:cNvSpPr/>
          <p:nvPr/>
        </p:nvSpPr>
        <p:spPr>
          <a:xfrm>
            <a:off x="6723270" y="1335687"/>
            <a:ext cx="18197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7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685800"/>
            <a:r>
              <a:rPr lang="en-US" sz="27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kỹ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8F39BC-8C84-4234-A147-2F345CA85A6C}"/>
              </a:ext>
            </a:extLst>
          </p:cNvPr>
          <p:cNvSpPr/>
          <p:nvPr/>
        </p:nvSpPr>
        <p:spPr>
          <a:xfrm>
            <a:off x="864458" y="4033889"/>
            <a:ext cx="1500732" cy="46166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defTabSz="685800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 sáng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2A9C5F-4FEC-4369-9C05-8D3A2DCFD115}"/>
              </a:ext>
            </a:extLst>
          </p:cNvPr>
          <p:cNvSpPr/>
          <p:nvPr/>
        </p:nvSpPr>
        <p:spPr>
          <a:xfrm>
            <a:off x="3048000" y="4033889"/>
            <a:ext cx="2694007" cy="46166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defTabSz="685800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giờ 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vi-VN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phút trưa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280661-E781-4144-AFFB-6EB399C84549}"/>
              </a:ext>
            </a:extLst>
          </p:cNvPr>
          <p:cNvSpPr/>
          <p:nvPr/>
        </p:nvSpPr>
        <p:spPr>
          <a:xfrm>
            <a:off x="6172200" y="4033889"/>
            <a:ext cx="2681183" cy="46166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defTabSz="685800"/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 giờ 30 phút đêm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875967-8787-4EF7-9428-F8102D4E2646}"/>
              </a:ext>
            </a:extLst>
          </p:cNvPr>
          <p:cNvSpPr/>
          <p:nvPr/>
        </p:nvSpPr>
        <p:spPr>
          <a:xfrm>
            <a:off x="913609" y="409481"/>
            <a:ext cx="768672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27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1605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82ADB108-2F67-4B4E-A97E-19ABB6FAC58E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JCuo0gOaiROYgQAAAURAAAdAAAAdW5pdmVyc2FsL2NvbW1vbl9tZXNzYWdlcy5sbmetWG1v2zYQ/l6g/4EQUGADtrQd0KIYEge0xNhEZMmV6DjZMAiMxNhEKDHVi9vs037Nfth+yY6UncR9gaQkgG2YlO+54909d0cfHn/JFdqIspK6OHLeHrxxkChSnclideQs2MmvHxxU1bzIuNKFOHIK7aDj0csXh4oXq4avBHx/+QKhw1xUFSyrkVndr5HMjpz5OHHD2RwHF4kfTsJkTCfOyNX5DS9uka9X+qff3n/48vbd+58PX2/l+sDEM+z7+0DIIr170wMoYFHoJ4BG/CQg58wZmc9hcuGC+TQgzmj7ZZj0PCJnzsh8dsotoogELIl96pGExkkQMusLnzDiOaML3aA13whUa7SR4jOq1wLiWMtSoErJzD5INWwUjehS5oUzTIMkIjGLqMtoGDijWJfl7S8Wljf1WpegrkKZrPilEpnVCRljn9+UogLVvIaMQvCq1xJ+qXMui4NO1RFe0mCSsDD044QE3m7HGZEiQ17JjZqBKBGOSQQAJa9E+QjZxGaZFUdYqWEIUzqZ+vBmxoSpXK0VvOuhdswJxGAuii4pyBESQXbF8TKMPOM0UIU4uuFV9VmX2V5+PAxUFzAN3BBS0GUPwJnB2AFDjCXUjbIUad0FNiNxjCckGYfnkMjAu3CIRHgKdDsdInFBYqAIibtkAnxGJ9gkvKHYLv93/Eq5SWd1i3iagpxx30bqpoId41JggWVadTBMTUw+LiBsFPs/oHGLCt61q5XcCLCjzETZqQgqi0s8k0UfF/SP5ARTn3gJpJUXLhNmS57RmPNbVOga8WzDi1SgS5HyBnL9Fp5lMrPPTJyt/k+N/BvxeltVXm0LUuCR81dD7dmrYd8xq6nAproW+U3dpdo4bGv+Y6wwOf1DE/oc/XH6Y5cEOKLh80Smknmj2qr75PjcWTY0Rp1GPNFT/aP13JbEbW0dUyhYY6n7SxDopqZ/QANU/aVocAKK5m2JhhpOi6sBOoNwCxBo9FiMM3DVngln4MIB8ksyjimD2WgpLitZd44dlo1tgL4f2hTmPCVqcU/GS3GlYcJRgm/a6QO6kI10Z0AfDDd7rYJR5oPJAQCu2uQBSCVzsD/rgbmYkZ0H2gK/d5KlblRmyavktS3y4NsmF9+OTVelzu2u4tUuedsmc/wUK9rDRa3S+YD2f8e/3vF5QL/HRykmOHKniYsDl5hB33BV9RQCChhX+CxOfDw24sCFnNfpGprplW6KrCdQO6t75AQD2PbMseBluv7vn397YnxlSbuLtru/DwIBYpsqSO7A/gx0Laq/ukAYHu/L2UUfqe3dZifX86rDKGThs9wheNtacp3D1kG3XkjybdAwY9idzoAHsU173ZQwug1BmOHoFGqZncKd0YyX11AImdZqEIp1tUnAepj2++tlUytZiCGyT2sl5sCMzhPsefauDeRTMr1ue2YGN4p0e+lWcOnuC+ZOcQB19is8kcl6IKBtTbsqBERv1/c033zbqe5Wlf3D4vD1g/8v/gdQSwMEFAACAAgAkK6jSAh+CyMpAwAAhgwAACcAAAB1bml2ZXJzYWwvZmxhc2hfcHVibGlzaGluZ19zZXR0aW5ncy54bWzVV91u2jAUvucpLE+9LGk7unYooaoKaNVaQIVt7VVlYkOsOnYW21B6tafZg+1JdhwDBbXr0h+kTQgRn5/v/J+Y8Og2FWjCcs2VjPBudQcjJmNFuRxH+MugvX2IkTZEUiKUZBGWCqOjRiXM7FBwnfSZMSCqEcBIXc9MhBNjsnoQTKfTKtdZ7rhKWAP4uhqrNMhyppk0LA8yQWbwY2YZ03iOUAIAvqmSc7VGpYJQ6JHOFbWCIU7Bc8ldUES0BdEJDrzYkMQ341xZSU+UUDnKx8MIvzs8dp+FjIdq8pRJlxPdAKIjmzqhlDsviOjzO4YSxscJuHtQw2jKqUkivFdzKCAdPEQpsH3oxKGcKMiBNHP4lBlCiSH+6O0Zdmv0guBJdCZJyuMBcJCLP8LNwfWnq17r4uy08/l60O2eDU573olCJ1jHCYN1QyE4pGwes6WdkBhD4gT8Bp0REZqFwSppITZScs05d0ZDJSD3hRa0UTpktENStlKN/g2XbZDcxWgEgYhZhI9zTgRG3BDB46WytkNtuCmq3l6VRIAF7cnQeR/fm/fZiROSa7bq1oKjXc7jxjdlBUUzZZHgNwwZhSB+m8JTwtBqcdAoV2lBhfYxSAsOFiecTRk9KnI6B/yToSswkVrQhF7NBDPewnfL79CQjVQOuIxMoLOBzrXHrz4LOCNa34OShY9b/bPTZuv6tNNsXW65AAmdEBk/ExwKztLMbASfzJBUZqEH6YiJ1awoCuW04JWJrfryMmieWuHL/NbFWIHeYEk2Y+U5hfmrB6XNJmRSDKIbrgIaRpBDSTwmMGJYF1xaVhYwJhIpKWaIxLDWtBvrCVdWA8UPsIfWL/fQ6yMui9MYVhtYzCnLS0Hu7O69r+1/ODj8WK8Gv3783H5Sab7we4I4c37jnzy58pdr/+E2DAO3pR9f2ia3/+bO7l20vpbJa6d1OShV0la/FFy3jFT3cxmpC/+S6a28YEq5AEtp7IcM1pLgKTeMvmWLvaBNXvVu9z22mTbZYMyvGY3/JmR/Wl4T1+6FYfDoxdVxUi55ColwK3F5223s13bgpvkoq1IBtPX/Do3Kb1BLAwQUAAIACACQrqNItfwJZLoCAABVCgAAIQAAAHVuaXZlcnNhbC9mbGFzaF9za2luX3NldHRpbmdzLnhtbJVWbW/iMAz+fr8Ccd/p7pWd1CExxkmTdrfpNu172po2Ik2qJGXHv784TdYEKPSwJhH7eWzHsc1StaV88WEySXPBhHwGrSkvFWq8bkKLm2nWai34LBdcA9czLmRN2HTx8af9pIlFXmKJHcixnA3JoQ8zt58xFBfj2xxliJCLuiF8/yBKMctIvi2laHlxMbVq34BklG8N8urHfLUeDMCo0vca6iin9TXKOEojQSnAlL6vUS6yGMmA+UhX9jOS04c6f/sD2o4qqi1t+QlliNaQEuIiXy9RhvHceI9fZY5ynqDhrzbQL59RBqGM7EHGzu++ogwyRNM2/9MjjRQlFjTmnH/Edw4TpDDjh1ldoVwk4IUw0MVXcOWxd70LQO5rOPcpjqsU7AnrerAQ8NEzBgstW0gTf+psqhJvj6028wGLDWHKAEJVD3oyST+RVnk3sa7H/YE3yovQl9P0kFfB2hpWXcKBu1jf41erW7srQqfvuiBDCTunDFLslT3yt6nrETJQ9shnRgt45Gx/nMGhqSP5R74l7jnP199YgRNzLJzVn7wVIz3g6KogVafwmFoUsFCYzgutAd8tTayuSyk5yinlZEdLoqngvxCX7e1lVJocGFyvne6sVFPN4FTD2RzNmg7LZc9xPzpr3JDdz0J/ue480WaL30yJ1iSvavOzpKYTxzNjYgozTU4zcE8aOMh7vhEBx8YeItVEbkG+CMHGhuFCgxrrXnTDNQRPk6AGaXK6yqlzcqr8vK0zkGvzahSUr3Ks7IAVLStm/vQrhTcoDhgD1o6qK+OPE/rel4HCNQEQmVe+a7tDZ6lbpimDHfjhDxT2ykN3S5Xp0qGGW+oH2Oiw5ZxmVE+6XdH3SrxDAv0J/KtJK3J8YBnR9ppkyt4smny/hvtcosXs1xk2X7jJ7Nn1UuTY2I8raJT47+Q/UEsDBBQAAgAIAJCuo0gqlg9n/gIAAJcLAAAmAAAAdW5pdmVyc2FsL2h0bWxfcHVibGlzaGluZ19zZXR0aW5ncy54bWzNlm9PGjEYwN/zKZouvpRT56YjdxgjGIlOiLBNX5lyLVxjr721PfB8tU+zD7ZPsqdXQIiOnUaWhRDo0z6/51/7tOHRfSrQhGnDlYzwbn0HIyZjRbkcR/jL4HT7ECNjiaREKMkiLBVGR81amOVDwU3SZ9bCUoMAI00jsxFOrM0aQTCdTuvcZNrNKpFb4Jt6rNIg08wwaZkOMkEK+LFFxgyeESoA4JsqOVNr1moIhZ70WdFcMMQpeC65C4qIM5sKHPhVQxLfjbXKJT1RQmmkx8MIvzs8dp/5Gk9q8ZRJlxLTBKET2wahlDsniOjzB4YSxscJeHuwj9GUU5tEeG/fUWB18JRSsn3kxFFOFKRA2hk+ZZZQYokfenuW3VszF3gRLSRJeTyAGeTCj3BrcHt202tfXXQuz28H3e7FoNPzTpQ6wSonDFYNheCQynXMFnZCYi2JE/AbdEZEGBYGy6L5spGSK865MRoqAakvtTAagaeiiPCx5kRgxC0RPF7MWqLHzJ5yATE43d36SFr8CPTxxgnRhi0bms8Yl8W4+U3lgqJC5UjwO4asQhBRnsK/hKHldKORVmkpFcRYZASnDE04mzJ6VGZpBvyToRswkeagCZsvE8x6C99z/oCGbKQ0cBmZwFYFOTeeX38ROCPGPELJ3Met/kWn1b7tXLba11suQEInRMYvhEMJWZrZjfBJgaSycz1IR0xyw8qiUE7LuSqx1V9fBsPTXPgyv3UxltAbLMlmrLykMH/1oLLZhEzKg+gOV4mGI8ihJJ4JEzEcdy5zVhUYE4mUFAUiMTQq4471hKvcgMQfYI82r/fQ6yMuy9EYbg6wqCnTlZA7u3vv9z98PDj81KgHv3783F6rNGvhPUGcOd/DT9Y28UUjf9oNw8D1zufbsNX5v+rCvav21yqZumxfDyoVqd2vhOtWWdU9r7Lqyl8bvaUro5IL0GbG/thAoxE85ZbRt9w0ryj8+vvXb4s3KvwGo1i7ff/fIPxo8dxaeV+FwbMPwBrIVx/TzdpvUEsDBBQAAgAIAJCuo0hocVKRmgEAAB8GAAAfAAAAdW5pdmVyc2FsL2h0bWxfc2tpbl9zZXR0aW5ncy5qc42UTW/CMAyG7/wKlF0nxD5hu6HBpEkcJo3btEMoplSkSZWkHR3iv68OX03qjsUX8vLkdewq3na61WIR6z53t+6327/7e6cBalbncO3rokVPUWdGJAuYJSmIRAILkOJ49CTvzgRlzKQznZcfaGtqfkzhP0suTB3PCAtNaIY6XBDgN6FtqMM/J7FTq2tfU63R89xaJXuRkhak7UmlU+4YdvXqVr3EAFYF6AvokkfgmQ7caiPPjg8DjDoXqTTjspyqWPXmPFrHWuVy0ZZ/VWagq0++3gP9p8HLxLMTibFvFtIw8WSI0U5mGoyBQ97HCQYJCz4HUfPtu/UH6hk3CwroIjGJPdKjG4w6nfEYGl0ajjB8TFZejW4OMJqchY3dE3e3GB4heAm6YTW+x/BAleXZPz5gplWMHWmgzZ6fUKH4IpHxIXUfg+Twsmjb1r1zoe76Y+Y9IRU8oRX1/NK22RGChgCtN5aOeU2Qd0rZCUqURA5FaNS0Kug5YsM5gvvPLuPW8miVVuOhGo5VG7heg54pJarbf126Z5irs/sFUEsDBBQAAgAIAJCuo0g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JCuo0izv7NQbQAAAHIAAAAcAAAAdW5pdmVyc2FsL2xvY2FsX3NldHRpbmdzLnhtbA3MPQ6DMAxA4Z1TWJ7K0L+NgcDGWFUqPYAVLITk2CixqnJ7sr3h0+vHfxL4cS6bacDn7YHAGm3ZdA34nadrh1CcdCEx5YBqCOPQ9GKR5MPuFRbYhQ7OM6cazi9KVb4zF1Ynr2e4RNuPFu9DcwJ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kK6jSIyYS/o+CAAAjyAAACkAAAB1bml2ZXJzYWwvc2tpbl9jdXN0b21pemF0aW9uX3NldHRpbmdzLnhtbLVa627iShL+v0/RYnWks9IqXMwtK4aVL01iDTEc7CQzu1qhBneCFdvNsRtmOOLHPs0+2D7JVrftYBMgdmYWT6JxddVX1XXrCxnEL16ob2LOAu8Pwj0W2pRzL3yOh39CaLBkPoumEY0pj+sHyqMXuuybGT4xQQNqzEnoksjVxWg8bKCR/KB+T+0bfXhra+0W6rVxC/eRgTs6jF0rxrWiw5jRauqD+hFEghvRJQ35adRBvTD6VsAMYxpxM3Tp96FS5M4PFWdwExHXA7542G2LZ59p3Rtt8aB2s9Pr4H1LVRSli/SO0TQa+17vuqc2EW60Ow1lr/VbSktBzU6ned3dN3utjgJvo+suoLTxdRe1e+12y9i3cAukkapqRkvf95TrZlMFbbh/re9HI63XaKBms6m0jX2nq4y0BgJuBTBUpS8cqBiKpnT3qqY2+woa6SNt1N5jA3f1Duq3cLfR2Lc1TWk0Ds49zC7vrgO19HQyd74DeDIEJ0dFbtVPJNdguYkiYHZosPYJpygkAf1UkzkZcpmx6NclW+/+UksTVCZzxp7ZVaQmRCALsOEJrEFdjmRs0q58YeTpyHM/1RYbzll4tWQhB6irkEUB8WvDPye5k86sjCTb0qiK3BNZ0oO6nvyUFUt1QT7Dc0loyYI1CXdj9syuFmT58hyxTeiWMnO1W9PI98IX4G5c93R8UZHvxdzkNCjYh/viKS+2hnjGVJjXxeIpJemTBfUzjQ35qSB3UPm+R45Et17scSmqNsVzSXRNnmkxAH1VPJdlQtBSjFpPPO8LcfqdA7siyr91kd0nOxoVlSTt8qIUW2/WVfNpHbFn4eyi3PuBfpXzGXSf8FlY2BBPKSExQaGwVJRSt8n5G0eM6etxLxkEoAWCm28uKUlCTrW5PrmbqtbX+XhyM5lr5k1tqCdViURZ/trq9r83O13oXKlcSST7Th2Pi1hIgnUa5bAsZzYZzwEQj+cW/uLUhuJ3ZdHJvTM2LVwbpv+pDDCd4YfaUPwuI3o/m2HLmdtj08Bz055bE0f6ZYwdbNSGX9kGrciWIs7Q1qPfEF9RBO3ZiyiKfc+VA6Jle+GGltBnTO5U05rPsO3MTN0xJ1ZtaLMo2v1VIpMNX0HyrEiMXC8mC5+6Ui2kiBxf51co+MdXHnCygHjhVRntM/XRtG7mzmQytufYMjJKbYhDFxkREZqqA81UG88AIyKwjn9MfC6zTyIg1fcrg9yaN7dj+HGEIbfe88qHH/4Ba6YYQjKlYQlBSBw8g6yz7cfJzBA+BIWIoDWJ428scgtJkw9dCWzT0ieQmrqTw3cETIYNgffCJaQOXfISeHfYttUbPNcmXyDHoTYnFYUmn6EkP1cU+optqCFslxCz1AfzRhUVIcowK5CsBpdE5Lu/Q2S5BDnhza3HNjFQhIehTGQ1xleVNdn4t3sIpKmOz1R7AgzOlm/P3paCKZELy1wJXdCGdGyI7Prt3vzHfKSaY2zMId2MyePckV1SKA3IDoWMI+JuSbikaEGXZAOVsIMx13PlmIi8NOH3jfcHIjztP7+krcsy8JdfPmBSoeGdsAz2y6AMtilr/p524bZ0Bh80ROT6WSvKOODDJtg6ttSZOfk5IYq9YOMnXfpnBOrVuKrBeteOH/dX+bD9H4yxkxasmdDRNI9VEsKwEoslBxZPv5KgaY1AXXpYhIYvTqiVAKxJimEx9AMwD+C5giEP4NFqEI9Ys00HNluPdCFOHyWEZa0mUTsdb3FG9Ckc0F9LdUGfGOyXfEq2yUYG1i4Z/jJRzm2VCkuLYzpjMNwCzOckqQDV9wJxhioHe3+HM1ckq0FhPo9s47uyun3vRa4I4OdNQN/uw54iFkiqT+Isr5NF6e8/aEgyxVmid1ptA/FaoKVjlavPH4qYjdWZfjvXVUvH4kQh6tkvLwfVIXwyduz5WNUEApRJQPhyBavwkzjnlcdKTgQGHqmAl07epiRarv777/+UhzmyJ6GilPq3qjhQ/KJr4le8f1qM0/hfJXAcVSuKypeSgumBKhMtf75yTEjQn3JkIcmyFLBAXHGVUg0lkIZRdRxVv72DKrFlUbBNBHvBiiB36uwzND65168N70j0Ao3TYcyvCiQ9L3KTV7bhcMTdcN8LaUXxH16JxOQdczpXDUOe/aFGfW/5kiy/Lhxg0ms+5LPnKnj6rWpBdz6CpK7Hq2PKxS3rWtASkvdDQ9ieXOteCYcLFZ9AD+eF+5mQR8yfiputt1e5wCAu4iCNhzwSR/rsLc8Rr9i3NHbDJ+LHwJYnHbNOwYap2CymkEXaMfdM1I6bx00px4wPzId1QU+mk4Mu0o+ldF2TN795Ba+0N5bDMSsdypl+IB7zW/Q7f8OfIx7z22JNmcC57q1Nx0N50ew6TiNRnl4mdsBDQ9mlUp7srcgjLBiLa9k4N5GUUOQMmEuHcm10vICm5SxoeYPrZywehK/blzshs9jJacfia4fCwCF965fzd8A97tPzyS3nASWYd7V8P1UBKc+pEki+Pjh2RkJFfLemn2pwECHLlej0cQ2lGJ9qwp3JNzTn5NZZPxPtLCcprbksGsh+Ltt5JZWh6OLVVLGk2C8LDepv/DSoX4rQIIU9H8BwEyxohCEHPOhyaYSKxDz7KrsKe5A70iO5M6N5AL4C7BDOSFkl5AiFxJLbqqxakpf8OOwtuefTLc1aVY6Qc87l+Q9iqI7Lya3yMX3i+fROKZWrIO11h1ws9sAc/ayUPJHllRyNVCw6ThaxnP2JbpUtPgcbTyxHWZsW6Z7v0IwfRb1+QhXwnvP+oJ5fZqFHvfmW9ZgGooB39m8O/gdQSwMEFAACAAgAkK6jSCqKN+aHEQAA8GEAABcAAAB1bml2ZXJzYWwvdW5pdmVyc2FsLnBuZ+3d+VeS2f8AcEszJ2eizcwsbZq0xQXUGjMXWmzSkXKd1FLR1GwzNTMUWVKnsUUldcpdmlzaJW3S3MAlJdSgCZXSlAqFEJUQkR0+9J2az4x+5g/4nvNwDni49znPva/73NUf3lzyOrDvm0WrF2lpaX3j7ubqo6WlA9PS0o7T09WkqHZb7tP8mRfvs2+3VhV1DVfzRSdq1/5dWlrVOH1F2ALN969i3QLjtbQWt396zyPH3I7Q0gq74O66yy8xZGIIfuVBpJIsUOajtJzPH9AGteV+tHya9SNk04+uznrL59ssmXgGKf/ouv5F2jL9+Xt0Lnl5KrRTkJWBFJlobZNiSH7uQT2fdujRUcI2JuOX/fUcWml9FaOnNIlP6yE+LlBIpume9vxm8TC7BDFcL5Gyi2Jk3K9XhZ6fp/v3j7c/rF6lLDvkti2bizvMgrpI3qYZS7uuuNw01P4a0qL194/7Nl7REYoneuamWEV1wM2Vtv/MhrTsTNbucxsjP6BB1U3KsPt3YCb7MiNmlXcjPeWEWd0Y72xQIk4fQZss+Gf2+ZRI7b4fTyuVfKwhDFY1p7rnU8Df+FnUV1ha5ZlFjWTMzv8QuRPivcTAVXd2Rr7REliTd2LZnPvNay1n/PwsogdtN0tz1fghxHvpT3Nv9RBCuZezjNMzt+yWNte9fkuNZpfR0lbuv9R355D97Batn6e/3MB7b8ScOunnNm3ZHEfNmG0P0bWE+bkaZM++XpOMNLBZ0AsgAASAABAAAkAACAABIAAEgAAQAAJAAAgAASAABIAAEAACQAAIAAEgAASAABAAAkAACAABIAAEgAAQAAJAAAgAASAABIAAEAACQAAIAAEgAASAABAAAkAACAABIAAEgAAQAAJAAAgAASAABIAAEAACQAAIAAEgAASAABAA4v8RIkXaNvKI5jIo+R/RAs+nqO1ju8MS0+bG0dM9bb8uP+BVwCqb2WEBW3rOh77PbDNeMCeioJ750YNHD85OhcT+e/v+W/I12ObIOXV9dh5MmWc+v2zn3RezylirKTr1Umib1uwq+QucYS7SkdznHuDm35OmKBvtcU5Tz9gpC0221+NFZ/q6/cFRzU1rx/IY3qP/LNDaHqJEzayA5gXLbfs4jSJhHUkZPe0Q06wSbWVxGSrMLUkiWVUMDclHSd6lF5mqJeSNhm7WjU3IJN7oTFa7qck/YynCtflE+SRFVaH+dtdNF84DRjTlnDO1Hu1CYgedgFSzRfAdeGk7K3TqTTyt5CdLo/TDYARy+0kT9QXDkFe9tG04ebupKlZIdeSjJuLgaFHfczBGcOUKnuYiH7/LecwWC7d3Y5c0CTqN4SVKPlYtH6RikGBRYiP10eSpN0yoWkobNAE3M4J/qHovDkAGmqCn/3geSeD8VlqFLDi6t3Zc/sJROE3N//L0c1JkHtO+ykWXtnmHcuNKk9gFHTQzXtz1Ulq9S9PkzN30ZXEQB8bqn8Din0jVjI3ViKEERsfG7pOl4mbxsPwx+d4rH1IIvphBi8EIiwzVjWxpUnG7WuveI4KXT5SqmY/mv1cz6g9KViG8QY3yyUZEZxWyAVmMHEA2xYFHb65/qgcWqfMmTxVlC2rWTiUHzdT08g4R9gS6XG8OB9PvP1uMPRxQw333V4Wpr3cqR4dYOCgmPLz14hoPxNkqm4iJ7mAE6hoz57vF5ifhL3xRTWZOlHbe8h7ZyBMVYj/kTiSl1jP/pDdEuSHhvlZOXgdrUpzO0PuWpTgR7J1drkrW+UXw8HJ4gr+IaVDfWZL51taE4JTR4b3gIvf9iDFT0tn/wbb0XF42GotDru28ya3JqwjhvJMGtI7suH6cfCg7ST7An+iud7D/3K+2m2mLmq08BfG99zAF16mKu1iSLwqTwPDgPJx5l0opZX6VhOK2DbR442NppJHwQbPA/CCmqSWrO6hS7BX2myrZpGbLhgzRvguEpXu3pMLwmMTbXjbwKxlmf1TZU4N/mFE6j4ktbnmAuy9u8QAzBxBbBk34n2oSkL12akfyAC/58Ll+auGXDm7nxRx8vwJaDe3s/n26NjaDKewt5QzwOTVnD4piWyNoobaLEdGQO6RWPBZ7RbqgbyM3vOMhe8qJGoaFnGpsXApjC0JXw2oXXK9Pj8aRVmw4Z2QEphNJ5IG8SO6o49PBhOblziOR07+nNzs7QDnkz2Ph1rEbRCeWOZaZIyW/9kDEBpvmMbnMW8StUVzLfqcgSH1laM1Esm+G/t2rPiBDjyoxqMBX37wxQ8+cp349tY0/7UQVEUscYjjPP98Q8bJlv8r81uDNpy8DmdyrcSUkrJJO8eBUT8e2jqxOdUdvplbx432qy4mGXYUxeg1nC0xKlWF+8IN2mX50fpgPyUXJwFUy2yOQVJGZHx0rPYYC5coeC5RenSz4jDPM2u7MB371TGQ1hKJITI4P+WsaPG6cOPGYMYDanBUja1CCA+FYpSjtJmWtvnnRa9zx4w3jYekr7oQ37TksNHPIU8Y/EF1KWpArIIz0qk/Lb6XjBDUIbGkC1cCmU1xWgHH368hpyFt06LsTmedtlZUE+q07HLvM9QY7Kj3tQJvoQritbduBqWQYicsrzBvtTaWYqj6mP8C29MnTg/kLG4pmZPiZhdGTZOXnKRetm6UkbDWZSuLa4M9RXtlg+b6o4XTVycJUSop+ruznxAbXV7pnGXmHMsAdd9I9sdbOpAr7+SC4OusJtYE4UoHJ2mlLJazvSAyw2tdJ8NQUe3EzS1CJsH//g/P93V2R6vnPX+ad6uu+rjJhFRH7u5vZkfWWA2tObEniBPJ7hzHyiSunGya4OrkiIqjZ3pN///NC9jbomzVTnnoM+JvnWNWYP0k2Fk6XPUmSfTSEo+KEvb6e0RiVEM+cEfBqOb6kGYWQBkddaJWohbgkXlJf+xg2F1fGi8ubtEBjRBKRZk7Yjh4Q2PbzvEkhBHoVo84khOMPwpeGK5HOTJlItiaUQecnr2SNOo/IC/TMF+rmml01mQQZ6bocVmYRhwUYGfcWPLOH3f1IFtP6dPDXus1/BdK11YxVi5mvtFnH2XABRJXsmibLT2Dg7Jko4T1mMoPVC1/cz9/mMlmivpLDJ6lVHblZq7KbrD1ijCnCQjx561u/p7dNWYxOeOLp5BKe1A9211S0A8eoe++uXMWpFnqpxeeDecLHBBqRSXOFLIWttBh5aVySLtc+SWmJ5D+zTiZvyn/4OKK73Sjs8/p3J6VuGMm7EWCrSj2NWgY9uITuOb4PUoBZBo9jaSY+otVZGP7oILkdq+TBwSbYhuHbHF/olsL7mfPo5MPI5FecpCwcgycy9iRZ5AfNKMj0Xl7wHxE6ZUmrVnMcm9PQIZNS+q+ZFcICaJCmPke2brbF8UHVe1IpAb/2qBGDwojMbX+F/a1LuSfxj6u9kFUtu43bVbcgVyaCqgS4ugfW1zXXB8NYbh25Mm/4+xrPDQFTJJqwWLWAc9FVrpMrayY7ZO3tqh19Vp3q/jpgh2mr67pL2eW3nTB8aHntECm07Wex/l9jLGHVq416Pfijlk5jy8Uyh91uVusrW8tduKZMRLhqe/idmuj9zpk64ddsiWqK3iIhmB4oR1qVCAY4dnAkg3cIfLikVaKyEDVYod2pKDPb9d7OE2erbZXKLAPYmPhT4Rv0zDUrN/R7kmIUDN4Jw/YT+tpfts9IVFc/nNgJCSPdQxPs5X9WJ4iQgk5tqQ2tsTqbEROww+U30+oyk7rdu9HqHG5eXgaccAyidAjGZbzwUTsS19wiRkQyGeGUQRcawjKykxdM4FRdoCgSHjBOypIPkFZEMfLe6JnDMazOzW1JrQOih2jrRKfny0oFHy9/e0GkkvOZTjOvwos2lia+r8WDoIqP7EamcrKDpbeRIV8cO7EW2URvMGwd+X2yfTBd/mWHVHTibfY+k9eO32fgAjn6uVLSQTt1TvFSEDsulOtxZkxchLHrFYxuF2LdzaVrErkhuZxtzril9p3iYCO4jx0839JZfdkqPNhWrbJiHccZwLo6X0oD8i0tYS6yD2XPxSS1cv/e7NQGHofuCUULtoueiLZyW5NRWLcE21g3SAGxzITeGUwj0AuQwc2gsC9bKeLpt9f8Q+pzQs+8tl8zpJlSO/Ne9qivFW9jPjnb4PdaFLnF49sjE26hE8LXM2YOopP0C89qwZT6cSmj5qhr+fFNher4HvIi88jv0EWC/fCoeRX9G0AukrcV1RGrvcfieMdfpoklqvO8iNAJR7Y3h9x2SpV1CCI4R+dOdPK6HP9cJeRGiZrdH+iyuUf31WD1j1TJqnP3rc9peoXTzYxId2cVqqJmhvWBt8hcJM/ALk48DCnAuh9QIhZky8YyZDUVAmevMWkGI1kFnr/2u/xfL6GHS3Vy3SFJrEx7a2Ivu0azkUgfiqc5F2meEaKIpJyIwZS+NlKw7Un1kpcWUAR+V3PaIKeke/p4DmJatPiMYnn4YGnVsM3h/HFxa/tv4g/cks8V/bo4LcVTs2U98lU26usd6DeyDeqaWG9TUwarR21WtEiLZdzaLxxcCeok7MeSLn/FYnDUT0/LdlgOecoUnTwbKE72snjpnrG4sXeNIcwdBNmVP5CSabxX1S1jWpQs0o2FAmXuYyVY6Uce4Z6qdQ6CFGiG5NEqkbMH27vcWuyJldE7aDK1MB06/WJPEV4xsvEIpaAjZ+mTpzmjob/THPPQaZR82UQheJG5i5djb9mtqIufu17M2wd1wwOO+ePLDQ6MHr9+Ct/VnVQCJvMIJKK/5Z1HTeGaXRHo2IQTV7MNbpREZVfuKl/0CuXgQ/oeXVwoRskHmSthOrnGjX6BSHLj9EceMhmOdHBSsLGxI1lDNp8b52ttcPO0T+OxmhF1g4s19BqTU88pHXS8rmf+iA8/w28WY6Kda3jdp9gWuTFo3mHNmWB9/riksoshWhzPBemBxPNWfNmSv+hu0Uyaw1sKLaXEKly35zvxHaxBFBPcYcQ5FmYr1fGEcKXOASh3KlfTS4j80DzV+Y8fQ0zX1ceIv2w9TDGSd7uYtAgmzoPfS7cqIPmCGSUSNBMtHkrrN1tp/oj0DfNTj9Y0rkWuVGwjMHPgrD2kk8tamLuHyO0fQFSJki2V8969czl25MtgkRnd5odVz4R3xWObzJgclewBWgpPnnhsIX3T0haxbP8YfuHwzH44HCMdJdx0V6qjmdOPVUlhmi6d9Mvy1hFJaznxXOyEYx3alP+C4Bkka+9ol6NjR6lDDn/W2Z7ckoByauCTq/2lZz2OEqbEO/o4Cdfwhk81z0dVKVm1kMSOwasVHCgcBbo8jTdQURHER1IRAWuVX/xODJF2w1Vnwkn8Zz9duGGqeLtwIeN1uOe3vIlGDK4Cuk7zvFAvWNZDZp9buVx3zEI7S1DPvuNEk5Wu9YjywcVvAfNtQrIaWBV2biYmC3PjreJPWtBxmOmy5+0gaNOOwl5WP31D+mRcczxfs1f85eMqrFufsOkywXM8cWNIFP/KlyUoNyVcbTZsM3/nlBMDRU2uwtMIDunhCrMTa2DUpYFnYj8Fy68k5lE+9WmPMsp/p6yS4T8Sg5WtXX8/KHKO3VDdnAginXhfc+zhTPxwvAKFibZ06ITf7GwtH96UJbLvOLl4PboYrZqpn++GhubKfH6WMaV5HxTjUdBGiW0WMj/gPehyvCKtrbvH6r/HPn9tzrR0vJCGpdOSGkmqS/LmVPcp42IhizjVZVG0zxR91lf95uN0lPKQ83gx3B7cCF03+8j/KnonpEBJb3uYmN4654Cr6eFHNrfPSbbTZNgvilkx5ywOAZmrZQzSmsv2X+vO/fEAj/8L1i9nqs+tG970b8H6RR2G8O1L/se9W1rydO9eezOg4Kdfu8RX8Rx32s25IsowsxwTpJlzBJo+ts/dZ/mcf3DceJBy4jsW2b+1HPNOs+Dw2UIaNCYZ8mNhYdfs3yeAavftvnsJhlWYFhB7mn9T60K1NC/3vQdcq3aHpv4HUEsDBBQAAgAIAJCuo0iV7pF+SwAAAGsAAAAbAAAAdW5pdmVyc2FsL3VuaXZlcnNhbC5wbmcueG1ss7GvyM1RKEstKs7Mz7NVMtQzULK34+WyKShKLctMLVeoAIoBBSFASaESyDVCcMszU0oygEIG5mYIwYzUzPSMElslCwNzuKA+0EwAUEsBAgAAFAACAAgAkK6jSA5qJE5iBAAABREAAB0AAAAAAAAAAQAAAAAAAAAAAHVuaXZlcnNhbC9jb21tb25fbWVzc2FnZXMubG5nUEsBAgAAFAACAAgAkK6jSAh+CyMpAwAAhgwAACcAAAAAAAAAAQAAAAAAnQQAAHVuaXZlcnNhbC9mbGFzaF9wdWJsaXNoaW5nX3NldHRpbmdzLnhtbFBLAQIAABQAAgAIAJCuo0i1/AlkugIAAFUKAAAhAAAAAAAAAAEAAAAAAAsIAAB1bml2ZXJzYWwvZmxhc2hfc2tpbl9zZXR0aW5ncy54bWxQSwECAAAUAAIACACQrqNIKpYPZ/4CAACXCwAAJgAAAAAAAAABAAAAAAAECwAAdW5pdmVyc2FsL2h0bWxfcHVibGlzaGluZ19zZXR0aW5ncy54bWxQSwECAAAUAAIACACQrqNIaHFSkZoBAAAfBgAAHwAAAAAAAAABAAAAAABGDgAAdW5pdmVyc2FsL2h0bWxfc2tpbl9zZXR0aW5ncy5qc1BLAQIAABQAAgAIAJCuo0g9PC/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/o+CAAAjyAAACkAAAAAAAAAAQAAAAAA6hQAAHVuaXZlcnNhbC9za2luX2N1c3RvbWl6YXRpb25fc2V0dGluZ3MueG1sUEsBAgAAFAACAAgAkK6jSCqKN+aHEQAA8GEAABcAAAAAAAAAAAAAAAAAbx0AAHVuaXZlcnNhbC91bml2ZXJzYWwucG5nUEsBAgAAFAACAAgAkK6jSJXukX5LAAAAawAAABsAAAAAAAAAAQAAAAAAKy8AAHVuaXZlcnNhbC91bml2ZXJzYWwucG5nLnhtbFBLBQYAAAAACwALAEkDAACvLwAAAAA="/>
  <p:tag name="ISPRING_PRESENTATION_TITLE" val="1"/>
  <p:tag name="ISPRING_SCORM_RATE_QUIZZES" val="0"/>
  <p:tag name="ISPRING_SCORM_PASSING_SCORE" val="10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F:\我图VIP设计PPT上传\10月份上传文件\350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自定义 109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CCFF"/>
      </a:accent1>
      <a:accent2>
        <a:srgbClr val="FFAE0D"/>
      </a:accent2>
      <a:accent3>
        <a:srgbClr val="00CCFF"/>
      </a:accent3>
      <a:accent4>
        <a:srgbClr val="FFAE0D"/>
      </a:accent4>
      <a:accent5>
        <a:srgbClr val="00CCFF"/>
      </a:accent5>
      <a:accent6>
        <a:srgbClr val="FFAE0D"/>
      </a:accent6>
      <a:hlink>
        <a:srgbClr val="00CCFF"/>
      </a:hlink>
      <a:folHlink>
        <a:srgbClr val="FFAE0D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389</Words>
  <Application>Microsoft Office PowerPoint</Application>
  <PresentationFormat>On-screen Show (16:9)</PresentationFormat>
  <Paragraphs>81</Paragraphs>
  <Slides>21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微软雅黑</vt:lpstr>
      <vt:lpstr>Arial</vt:lpstr>
      <vt:lpstr>Arial Black</vt:lpstr>
      <vt:lpstr>Calibri</vt:lpstr>
      <vt:lpstr>Calibri Light</vt:lpstr>
      <vt:lpstr>HP001 4 hàng</vt:lpstr>
      <vt:lpstr>Times New Roman</vt:lpstr>
      <vt:lpstr>UTM Futura Extra</vt:lpstr>
      <vt:lpstr>华康少女文字W5(P)</vt:lpstr>
      <vt:lpstr>迷你简卡通</vt:lpstr>
      <vt:lpstr>Office 主题</vt:lpstr>
      <vt:lpstr>Office Theme</vt:lpstr>
      <vt:lpstr>7_Office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2019-05-08T02:39:47Z</dcterms:created>
  <dcterms:modified xsi:type="dcterms:W3CDTF">2022-03-12T06:06:05Z</dcterms:modified>
</cp:coreProperties>
</file>